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7559675" cx="10691800"/>
  <p:notesSz cx="6735750" cy="9866300"/>
  <p:embeddedFontLst>
    <p:embeddedFont>
      <p:font typeface="M PLUS 1 Light"/>
      <p:regular r:id="rId6"/>
      <p:bold r:id="rId7"/>
    </p:embeddedFont>
    <p:embeddedFont>
      <p:font typeface="M PLUS 1"/>
      <p:regular r:id="rId8"/>
      <p:bold r:id="rId9"/>
    </p:embeddedFont>
    <p:embeddedFont>
      <p:font typeface="M PLUS 1 SemiBold"/>
      <p:regular r:id="rId10"/>
      <p:bold r:id="rId11"/>
    </p:embeddedFont>
    <p:embeddedFont>
      <p:font typeface="M PLUS 1 Medium"/>
      <p:regular r:id="rId12"/>
      <p:bold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4" roundtripDataSignature="AMtx7miYbQQYVGpQXhPVvzdsjig1uOlff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MPLUS1-bold.fntdata"/><Relationship Id="rId5" Type="http://schemas.openxmlformats.org/officeDocument/2006/relationships/slide" Target="slides/slide1.xml"/><Relationship Id="rId6" Type="http://schemas.openxmlformats.org/officeDocument/2006/relationships/font" Target="fonts/MPLUS1Light-regular.fntdata"/><Relationship Id="rId7" Type="http://schemas.openxmlformats.org/officeDocument/2006/relationships/font" Target="fonts/MPLUS1Light-bold.fntdata"/><Relationship Id="rId8" Type="http://schemas.openxmlformats.org/officeDocument/2006/relationships/font" Target="fonts/MPLUS1-regular.fntdata"/><Relationship Id="rId11" Type="http://schemas.openxmlformats.org/officeDocument/2006/relationships/font" Target="fonts/MPLUS1SemiBold-bold.fntdata"/><Relationship Id="rId10" Type="http://schemas.openxmlformats.org/officeDocument/2006/relationships/font" Target="fonts/MPLUS1SemiBold-regular.fntdata"/><Relationship Id="rId13" Type="http://schemas.openxmlformats.org/officeDocument/2006/relationships/font" Target="fonts/MPLUS1Medium-bold.fntdata"/><Relationship Id="rId12" Type="http://schemas.openxmlformats.org/officeDocument/2006/relationships/font" Target="fonts/MPLUS1Medium-regular.fntdata"/><Relationship Id="rId14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1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17142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754063" y="741363"/>
            <a:ext cx="5227637" cy="36972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898521" y="4686538"/>
            <a:ext cx="4938722" cy="4439132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1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300" lIns="90625" spcFirstLastPara="1" rIns="90625" wrap="square" tIns="453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17142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300" lIns="90625" spcFirstLastPara="1" rIns="90625" wrap="square" tIns="453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ja-JP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g3e3bee9323b_1_0:notes"/>
          <p:cNvSpPr/>
          <p:nvPr>
            <p:ph idx="2" type="sldImg"/>
          </p:nvPr>
        </p:nvSpPr>
        <p:spPr>
          <a:xfrm>
            <a:off x="754063" y="741363"/>
            <a:ext cx="5227500" cy="36972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" name="Google Shape;30;g3e3bee9323b_1_0:notes"/>
          <p:cNvSpPr txBox="1"/>
          <p:nvPr>
            <p:ph idx="1" type="body"/>
          </p:nvPr>
        </p:nvSpPr>
        <p:spPr>
          <a:xfrm>
            <a:off x="898521" y="4686538"/>
            <a:ext cx="4938600" cy="4439100"/>
          </a:xfrm>
          <a:prstGeom prst="rect">
            <a:avLst/>
          </a:prstGeom>
        </p:spPr>
        <p:txBody>
          <a:bodyPr anchorCtr="0" anchor="t" bIns="45300" lIns="90625" spcFirstLastPara="1" rIns="90625" wrap="square" tIns="45300">
            <a:noAutofit/>
          </a:bodyPr>
          <a:lstStyle/>
          <a:p>
            <a:pPr indent="0" lvl="0" marL="0" rtl="0" algn="l">
              <a:spcBef>
                <a:spcPts val="39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" name="Google Shape;31;g3e3bee9323b_1_0:notes"/>
          <p:cNvSpPr txBox="1"/>
          <p:nvPr>
            <p:ph idx="12" type="sldNum"/>
          </p:nvPr>
        </p:nvSpPr>
        <p:spPr>
          <a:xfrm>
            <a:off x="3817142" y="9373076"/>
            <a:ext cx="2918700" cy="493200"/>
          </a:xfrm>
          <a:prstGeom prst="rect">
            <a:avLst/>
          </a:prstGeom>
        </p:spPr>
        <p:txBody>
          <a:bodyPr anchorCtr="0" anchor="b" bIns="45300" lIns="90625" spcFirstLastPara="1" rIns="90625" wrap="square" tIns="453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-1:LIXIL">
  <p:cSld name="A-1:LIXIL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" name="Google Shape;1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-3:EXSIOR">
  <p:cSld name="A-3:EXSIO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" name="Google Shape;19;p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g3e3bee9323b_0_2438"/>
          <p:cNvSpPr txBox="1"/>
          <p:nvPr>
            <p:ph type="title"/>
          </p:nvPr>
        </p:nvSpPr>
        <p:spPr>
          <a:xfrm>
            <a:off x="159345" y="292915"/>
            <a:ext cx="10373100" cy="4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"/>
              <a:buNone/>
              <a:defRPr b="1" i="0"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4" name="Google Shape;24;g3e3bee9323b_0_2438"/>
          <p:cNvSpPr txBox="1"/>
          <p:nvPr>
            <p:ph idx="1" type="body"/>
          </p:nvPr>
        </p:nvSpPr>
        <p:spPr>
          <a:xfrm>
            <a:off x="246872" y="2537474"/>
            <a:ext cx="10198200" cy="157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SzPts val="1000"/>
              <a:buNone/>
              <a:defRPr b="0" i="0" sz="500">
                <a:solidFill>
                  <a:srgbClr val="6C6C6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spcBef>
                <a:spcPts val="300"/>
              </a:spcBef>
              <a:spcAft>
                <a:spcPts val="0"/>
              </a:spcAft>
              <a:buSzPts val="1000"/>
              <a:buNone/>
              <a:defRPr sz="1000"/>
            </a:lvl2pPr>
            <a:lvl3pPr indent="-228600" lvl="2" marL="1371600" algn="l">
              <a:spcBef>
                <a:spcPts val="3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300"/>
              </a:spcBef>
              <a:spcAft>
                <a:spcPts val="0"/>
              </a:spcAft>
              <a:buSzPts val="1000"/>
              <a:buNone/>
              <a:defRPr sz="1000"/>
            </a:lvl4pPr>
            <a:lvl5pPr indent="-228600" lvl="4" marL="2286000" algn="l">
              <a:spcBef>
                <a:spcPts val="300"/>
              </a:spcBef>
              <a:spcAft>
                <a:spcPts val="0"/>
              </a:spcAft>
              <a:buSzPts val="1000"/>
              <a:buNone/>
              <a:defRPr sz="1000"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5" name="Google Shape;25;g3e3bee9323b_0_2438"/>
          <p:cNvSpPr txBox="1"/>
          <p:nvPr>
            <p:ph idx="11" type="ftr"/>
          </p:nvPr>
        </p:nvSpPr>
        <p:spPr>
          <a:xfrm>
            <a:off x="3635751" y="7029959"/>
            <a:ext cx="3420300" cy="3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6" name="Google Shape;26;g3e3bee9323b_0_2438"/>
          <p:cNvSpPr txBox="1"/>
          <p:nvPr>
            <p:ph idx="10" type="dt"/>
          </p:nvPr>
        </p:nvSpPr>
        <p:spPr>
          <a:xfrm>
            <a:off x="534141" y="7029959"/>
            <a:ext cx="2459700" cy="3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7" name="Google Shape;27;g3e3bee9323b_0_2438"/>
          <p:cNvSpPr txBox="1"/>
          <p:nvPr>
            <p:ph idx="12" type="sldNum"/>
          </p:nvPr>
        </p:nvSpPr>
        <p:spPr>
          <a:xfrm>
            <a:off x="7697916" y="7029959"/>
            <a:ext cx="24597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 sz="1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0" Type="http://schemas.openxmlformats.org/officeDocument/2006/relationships/image" Target="../media/image22.jpg"/><Relationship Id="rId22" Type="http://schemas.openxmlformats.org/officeDocument/2006/relationships/image" Target="../media/image29.jpg"/><Relationship Id="rId21" Type="http://schemas.openxmlformats.org/officeDocument/2006/relationships/image" Target="../media/image21.jpg"/><Relationship Id="rId24" Type="http://schemas.openxmlformats.org/officeDocument/2006/relationships/image" Target="../media/image24.jpg"/><Relationship Id="rId23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18.png"/><Relationship Id="rId9" Type="http://schemas.openxmlformats.org/officeDocument/2006/relationships/image" Target="../media/image16.jpg"/><Relationship Id="rId26" Type="http://schemas.openxmlformats.org/officeDocument/2006/relationships/image" Target="../media/image25.jpg"/><Relationship Id="rId25" Type="http://schemas.openxmlformats.org/officeDocument/2006/relationships/image" Target="../media/image23.jpg"/><Relationship Id="rId28" Type="http://schemas.openxmlformats.org/officeDocument/2006/relationships/image" Target="../media/image32.jpg"/><Relationship Id="rId27" Type="http://schemas.openxmlformats.org/officeDocument/2006/relationships/image" Target="../media/image35.jpg"/><Relationship Id="rId5" Type="http://schemas.openxmlformats.org/officeDocument/2006/relationships/image" Target="../media/image13.png"/><Relationship Id="rId6" Type="http://schemas.openxmlformats.org/officeDocument/2006/relationships/image" Target="../media/image7.png"/><Relationship Id="rId29" Type="http://schemas.openxmlformats.org/officeDocument/2006/relationships/image" Target="../media/image26.jpg"/><Relationship Id="rId7" Type="http://schemas.openxmlformats.org/officeDocument/2006/relationships/image" Target="../media/image5.jpg"/><Relationship Id="rId8" Type="http://schemas.openxmlformats.org/officeDocument/2006/relationships/image" Target="../media/image10.png"/><Relationship Id="rId31" Type="http://schemas.openxmlformats.org/officeDocument/2006/relationships/image" Target="../media/image31.jpg"/><Relationship Id="rId30" Type="http://schemas.openxmlformats.org/officeDocument/2006/relationships/image" Target="../media/image30.jpg"/><Relationship Id="rId11" Type="http://schemas.openxmlformats.org/officeDocument/2006/relationships/image" Target="../media/image9.jpg"/><Relationship Id="rId33" Type="http://schemas.openxmlformats.org/officeDocument/2006/relationships/image" Target="../media/image33.jpg"/><Relationship Id="rId10" Type="http://schemas.openxmlformats.org/officeDocument/2006/relationships/image" Target="../media/image12.jpg"/><Relationship Id="rId32" Type="http://schemas.openxmlformats.org/officeDocument/2006/relationships/image" Target="../media/image34.jpg"/><Relationship Id="rId13" Type="http://schemas.openxmlformats.org/officeDocument/2006/relationships/image" Target="../media/image11.jpg"/><Relationship Id="rId12" Type="http://schemas.openxmlformats.org/officeDocument/2006/relationships/image" Target="../media/image6.jpg"/><Relationship Id="rId15" Type="http://schemas.openxmlformats.org/officeDocument/2006/relationships/image" Target="../media/image15.jpg"/><Relationship Id="rId14" Type="http://schemas.openxmlformats.org/officeDocument/2006/relationships/image" Target="../media/image14.jpg"/><Relationship Id="rId17" Type="http://schemas.openxmlformats.org/officeDocument/2006/relationships/image" Target="../media/image28.jpg"/><Relationship Id="rId16" Type="http://schemas.openxmlformats.org/officeDocument/2006/relationships/image" Target="../media/image17.png"/><Relationship Id="rId19" Type="http://schemas.openxmlformats.org/officeDocument/2006/relationships/image" Target="../media/image19.jpg"/><Relationship Id="rId18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3e3bee9323b_1_0"/>
          <p:cNvSpPr txBox="1"/>
          <p:nvPr/>
        </p:nvSpPr>
        <p:spPr>
          <a:xfrm>
            <a:off x="173400" y="0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 PLUS 1 Medium"/>
              <a:buNone/>
            </a:pPr>
            <a:r>
              <a:rPr b="0" i="0" lang="ja-JP" sz="1100" u="none" cap="none" strike="noStrike">
                <a:solidFill>
                  <a:srgbClr val="FFFFFF"/>
                </a:solidFill>
                <a:latin typeface="M PLUS 1 Medium"/>
                <a:ea typeface="M PLUS 1 Medium"/>
                <a:cs typeface="M PLUS 1 Medium"/>
                <a:sym typeface="M PLUS 1 Medium"/>
              </a:rPr>
              <a:t>□□□□□■■■■■</a:t>
            </a:r>
            <a:endParaRPr b="0" i="0" sz="1100" u="none" cap="none" strike="noStrike">
              <a:solidFill>
                <a:srgbClr val="FFFFFF"/>
              </a:solidFill>
              <a:latin typeface="M PLUS 1 Medium"/>
              <a:ea typeface="M PLUS 1 Medium"/>
              <a:cs typeface="M PLUS 1 Medium"/>
              <a:sym typeface="M PLUS 1 Medium"/>
            </a:endParaRPr>
          </a:p>
        </p:txBody>
      </p:sp>
      <p:sp>
        <p:nvSpPr>
          <p:cNvPr id="34" name="Google Shape;34;g3e3bee9323b_1_0"/>
          <p:cNvSpPr txBox="1"/>
          <p:nvPr/>
        </p:nvSpPr>
        <p:spPr>
          <a:xfrm>
            <a:off x="8017350" y="23100"/>
            <a:ext cx="17934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M PLUS 1 Medium"/>
              <a:buNone/>
            </a:pPr>
            <a:r>
              <a:rPr b="0" i="0" lang="ja-JP" sz="800" u="none" cap="none" strike="noStrike">
                <a:solidFill>
                  <a:srgbClr val="FFFFFF"/>
                </a:solidFill>
                <a:latin typeface="M PLUS 1 Medium"/>
                <a:ea typeface="M PLUS 1 Medium"/>
                <a:cs typeface="M PLUS 1 Medium"/>
                <a:sym typeface="M PLUS 1 Medium"/>
              </a:rPr>
              <a:t>□□□□□■■■■■</a:t>
            </a:r>
            <a:endParaRPr b="0" i="0" sz="800" u="none" cap="none" strike="noStrike">
              <a:solidFill>
                <a:srgbClr val="FFFFFF"/>
              </a:solidFill>
              <a:latin typeface="M PLUS 1 Medium"/>
              <a:ea typeface="M PLUS 1 Medium"/>
              <a:cs typeface="M PLUS 1 Medium"/>
              <a:sym typeface="M PLUS 1 Medium"/>
            </a:endParaRPr>
          </a:p>
        </p:txBody>
      </p:sp>
      <p:sp>
        <p:nvSpPr>
          <p:cNvPr id="35" name="Google Shape;35;g3e3bee9323b_1_0"/>
          <p:cNvSpPr txBox="1"/>
          <p:nvPr/>
        </p:nvSpPr>
        <p:spPr>
          <a:xfrm>
            <a:off x="224305" y="485925"/>
            <a:ext cx="936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b="1" lang="ja-JP" sz="1200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デッキ</a:t>
            </a:r>
            <a:endParaRPr b="0" i="0" sz="12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6" name="Google Shape;36;g3e3bee9323b_1_0"/>
          <p:cNvSpPr txBox="1"/>
          <p:nvPr/>
        </p:nvSpPr>
        <p:spPr>
          <a:xfrm>
            <a:off x="1058300" y="336825"/>
            <a:ext cx="6248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</a:pPr>
            <a:r>
              <a:rPr b="1" lang="ja-JP" sz="2600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タイルデッキ</a:t>
            </a:r>
            <a:endParaRPr b="1" i="0" sz="2400" u="none" cap="none" strike="noStrike">
              <a:solidFill>
                <a:srgbClr val="FFFFFF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7" name="Google Shape;37;g3e3bee9323b_1_0"/>
          <p:cNvSpPr txBox="1"/>
          <p:nvPr/>
        </p:nvSpPr>
        <p:spPr>
          <a:xfrm>
            <a:off x="4583963" y="5015485"/>
            <a:ext cx="20625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00"/>
              <a:buFont typeface="Calibri"/>
              <a:buNone/>
            </a:pPr>
            <a:r>
              <a:rPr i="0" lang="ja-JP" sz="9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簡単取付けできるLEDライン照明</a:t>
            </a:r>
            <a:endParaRPr sz="9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8" name="Google Shape;38;g3e3bee9323b_1_0"/>
          <p:cNvSpPr txBox="1"/>
          <p:nvPr/>
        </p:nvSpPr>
        <p:spPr>
          <a:xfrm>
            <a:off x="4583954" y="5229390"/>
            <a:ext cx="2281800" cy="2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600"/>
              <a:buFont typeface="Calibri"/>
              <a:buNone/>
            </a:pPr>
            <a:r>
              <a:rPr i="0" lang="ja-JP" sz="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デッキに浮遊感を与えてくれるシンプルラインライト</a:t>
            </a:r>
            <a:r>
              <a:rPr lang="ja-JP" sz="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。</a:t>
            </a:r>
            <a:endParaRPr sz="7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600"/>
              <a:buFont typeface="Calibri"/>
              <a:buNone/>
            </a:pPr>
            <a:r>
              <a:rPr i="0" lang="ja-JP" sz="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スタイリッシュな空間を自由に演出できます。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9" name="Google Shape;39;g3e3bee9323b_1_0"/>
          <p:cNvSpPr/>
          <p:nvPr/>
        </p:nvSpPr>
        <p:spPr>
          <a:xfrm>
            <a:off x="8223080" y="1905631"/>
            <a:ext cx="24689" cy="0"/>
          </a:xfrm>
          <a:custGeom>
            <a:rect b="b" l="l" r="r" t="t"/>
            <a:pathLst>
              <a:path extrusionOk="0" h="120000" w="34290">
                <a:moveTo>
                  <a:pt x="3402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g3e3bee9323b_1_0"/>
          <p:cNvSpPr/>
          <p:nvPr/>
        </p:nvSpPr>
        <p:spPr>
          <a:xfrm>
            <a:off x="8229813" y="1895530"/>
            <a:ext cx="14566" cy="0"/>
          </a:xfrm>
          <a:custGeom>
            <a:rect b="b" l="l" r="r" t="t"/>
            <a:pathLst>
              <a:path extrusionOk="0" h="120000" w="19684">
                <a:moveTo>
                  <a:pt x="1958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g3e3bee9323b_1_0"/>
          <p:cNvSpPr/>
          <p:nvPr/>
        </p:nvSpPr>
        <p:spPr>
          <a:xfrm>
            <a:off x="8227569" y="1898897"/>
            <a:ext cx="17971" cy="1120"/>
          </a:xfrm>
          <a:custGeom>
            <a:rect b="b" l="l" r="r" t="t"/>
            <a:pathLst>
              <a:path extrusionOk="0" h="1269" w="25400">
                <a:moveTo>
                  <a:pt x="-1930" y="425"/>
                </a:moveTo>
                <a:lnTo>
                  <a:pt x="27228" y="42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g3e3bee9323b_1_0"/>
          <p:cNvSpPr/>
          <p:nvPr/>
        </p:nvSpPr>
        <p:spPr>
          <a:xfrm>
            <a:off x="8225325" y="1900019"/>
            <a:ext cx="15683" cy="1120"/>
          </a:xfrm>
          <a:custGeom>
            <a:rect b="b" l="l" r="r" t="t"/>
            <a:pathLst>
              <a:path extrusionOk="0" h="1269" w="23495">
                <a:moveTo>
                  <a:pt x="-1930" y="387"/>
                </a:moveTo>
                <a:lnTo>
                  <a:pt x="24815" y="38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g3e3bee9323b_1_0"/>
          <p:cNvSpPr/>
          <p:nvPr/>
        </p:nvSpPr>
        <p:spPr>
          <a:xfrm>
            <a:off x="8261233" y="1825948"/>
            <a:ext cx="0" cy="52667"/>
          </a:xfrm>
          <a:custGeom>
            <a:rect b="b" l="l" r="r" t="t"/>
            <a:pathLst>
              <a:path extrusionOk="0" h="73660" w="120000">
                <a:moveTo>
                  <a:pt x="0" y="7317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g3e3bee9323b_1_0"/>
          <p:cNvSpPr/>
          <p:nvPr/>
        </p:nvSpPr>
        <p:spPr>
          <a:xfrm>
            <a:off x="8250012" y="1832682"/>
            <a:ext cx="0" cy="56158"/>
          </a:xfrm>
          <a:custGeom>
            <a:rect b="b" l="l" r="r" t="t"/>
            <a:pathLst>
              <a:path extrusionOk="0" h="79375" w="120000">
                <a:moveTo>
                  <a:pt x="0" y="0"/>
                </a:moveTo>
                <a:lnTo>
                  <a:pt x="0" y="7934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g3e3bee9323b_1_0"/>
          <p:cNvSpPr/>
          <p:nvPr/>
        </p:nvSpPr>
        <p:spPr>
          <a:xfrm>
            <a:off x="8244401" y="1832682"/>
            <a:ext cx="0" cy="56158"/>
          </a:xfrm>
          <a:custGeom>
            <a:rect b="b" l="l" r="r" t="t"/>
            <a:pathLst>
              <a:path extrusionOk="0" h="79375" w="120000">
                <a:moveTo>
                  <a:pt x="0" y="0"/>
                </a:moveTo>
                <a:lnTo>
                  <a:pt x="0" y="7934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g3e3bee9323b_1_0"/>
          <p:cNvSpPr/>
          <p:nvPr/>
        </p:nvSpPr>
        <p:spPr>
          <a:xfrm>
            <a:off x="8242157" y="1832682"/>
            <a:ext cx="0" cy="56158"/>
          </a:xfrm>
          <a:custGeom>
            <a:rect b="b" l="l" r="r" t="t"/>
            <a:pathLst>
              <a:path extrusionOk="0" h="79375" w="120000">
                <a:moveTo>
                  <a:pt x="0" y="0"/>
                </a:moveTo>
                <a:lnTo>
                  <a:pt x="0" y="7934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g3e3bee9323b_1_0"/>
          <p:cNvSpPr/>
          <p:nvPr/>
        </p:nvSpPr>
        <p:spPr>
          <a:xfrm>
            <a:off x="8253378" y="1832682"/>
            <a:ext cx="0" cy="56158"/>
          </a:xfrm>
          <a:custGeom>
            <a:rect b="b" l="l" r="r" t="t"/>
            <a:pathLst>
              <a:path extrusionOk="0" h="79375" w="120000">
                <a:moveTo>
                  <a:pt x="0" y="0"/>
                </a:moveTo>
                <a:lnTo>
                  <a:pt x="0" y="7934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g3e3bee9323b_1_0"/>
          <p:cNvSpPr/>
          <p:nvPr/>
        </p:nvSpPr>
        <p:spPr>
          <a:xfrm>
            <a:off x="8262355" y="1764223"/>
            <a:ext cx="0" cy="130302"/>
          </a:xfrm>
          <a:custGeom>
            <a:rect b="b" l="l" r="r" t="t"/>
            <a:pathLst>
              <a:path extrusionOk="0" h="182880" w="120000">
                <a:moveTo>
                  <a:pt x="0" y="182511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g3e3bee9323b_1_0"/>
          <p:cNvSpPr/>
          <p:nvPr/>
        </p:nvSpPr>
        <p:spPr>
          <a:xfrm>
            <a:off x="8280309" y="1825948"/>
            <a:ext cx="0" cy="52667"/>
          </a:xfrm>
          <a:custGeom>
            <a:rect b="b" l="l" r="r" t="t"/>
            <a:pathLst>
              <a:path extrusionOk="0" h="73660" w="120000">
                <a:moveTo>
                  <a:pt x="0" y="7317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g3e3bee9323b_1_0"/>
          <p:cNvSpPr/>
          <p:nvPr/>
        </p:nvSpPr>
        <p:spPr>
          <a:xfrm>
            <a:off x="8317341" y="1871962"/>
            <a:ext cx="0" cy="8988"/>
          </a:xfrm>
          <a:custGeom>
            <a:rect b="b" l="l" r="r" t="t"/>
            <a:pathLst>
              <a:path extrusionOk="0" h="12064" w="120000">
                <a:moveTo>
                  <a:pt x="0" y="0"/>
                </a:moveTo>
                <a:lnTo>
                  <a:pt x="0" y="1149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51;g3e3bee9323b_1_0"/>
          <p:cNvSpPr/>
          <p:nvPr/>
        </p:nvSpPr>
        <p:spPr>
          <a:xfrm>
            <a:off x="8324074" y="1871962"/>
            <a:ext cx="0" cy="8988"/>
          </a:xfrm>
          <a:custGeom>
            <a:rect b="b" l="l" r="r" t="t"/>
            <a:pathLst>
              <a:path extrusionOk="0" h="12064" w="120000">
                <a:moveTo>
                  <a:pt x="0" y="0"/>
                </a:moveTo>
                <a:lnTo>
                  <a:pt x="0" y="1149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g3e3bee9323b_1_0"/>
          <p:cNvSpPr/>
          <p:nvPr/>
        </p:nvSpPr>
        <p:spPr>
          <a:xfrm>
            <a:off x="8308363" y="1825948"/>
            <a:ext cx="0" cy="52667"/>
          </a:xfrm>
          <a:custGeom>
            <a:rect b="b" l="l" r="r" t="t"/>
            <a:pathLst>
              <a:path extrusionOk="0" h="73660" w="120000">
                <a:moveTo>
                  <a:pt x="0" y="7317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g3e3bee9323b_1_0"/>
          <p:cNvSpPr/>
          <p:nvPr/>
        </p:nvSpPr>
        <p:spPr>
          <a:xfrm>
            <a:off x="8279188" y="1764223"/>
            <a:ext cx="0" cy="118991"/>
          </a:xfrm>
          <a:custGeom>
            <a:rect b="b" l="l" r="r" t="t"/>
            <a:pathLst>
              <a:path extrusionOk="0" h="167005" w="120000">
                <a:moveTo>
                  <a:pt x="0" y="166636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g3e3bee9323b_1_0"/>
          <p:cNvSpPr/>
          <p:nvPr/>
        </p:nvSpPr>
        <p:spPr>
          <a:xfrm>
            <a:off x="8309485" y="1764223"/>
            <a:ext cx="0" cy="119926"/>
          </a:xfrm>
          <a:custGeom>
            <a:rect b="b" l="l" r="r" t="t"/>
            <a:pathLst>
              <a:path extrusionOk="0" h="168910" w="120000">
                <a:moveTo>
                  <a:pt x="0" y="16830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g3e3bee9323b_1_0"/>
          <p:cNvSpPr/>
          <p:nvPr/>
        </p:nvSpPr>
        <p:spPr>
          <a:xfrm>
            <a:off x="8327440" y="1858495"/>
            <a:ext cx="0" cy="30280"/>
          </a:xfrm>
          <a:custGeom>
            <a:rect b="b" l="l" r="r" t="t"/>
            <a:pathLst>
              <a:path extrusionOk="0" h="41910" w="120000">
                <a:moveTo>
                  <a:pt x="0" y="0"/>
                </a:moveTo>
                <a:lnTo>
                  <a:pt x="0" y="4151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g3e3bee9323b_1_0"/>
          <p:cNvSpPr/>
          <p:nvPr/>
        </p:nvSpPr>
        <p:spPr>
          <a:xfrm>
            <a:off x="8317341" y="1858495"/>
            <a:ext cx="0" cy="30280"/>
          </a:xfrm>
          <a:custGeom>
            <a:rect b="b" l="l" r="r" t="t"/>
            <a:pathLst>
              <a:path extrusionOk="0" h="41910" w="120000">
                <a:moveTo>
                  <a:pt x="0" y="0"/>
                </a:moveTo>
                <a:lnTo>
                  <a:pt x="0" y="4151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g3e3bee9323b_1_0"/>
          <p:cNvSpPr/>
          <p:nvPr/>
        </p:nvSpPr>
        <p:spPr>
          <a:xfrm>
            <a:off x="8319585" y="1864106"/>
            <a:ext cx="0" cy="25870"/>
          </a:xfrm>
          <a:custGeom>
            <a:rect b="b" l="l" r="r" t="t"/>
            <a:pathLst>
              <a:path extrusionOk="0" h="35560" w="120000">
                <a:moveTo>
                  <a:pt x="0" y="0"/>
                </a:moveTo>
                <a:lnTo>
                  <a:pt x="0" y="3529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g3e3bee9323b_1_0"/>
          <p:cNvSpPr/>
          <p:nvPr/>
        </p:nvSpPr>
        <p:spPr>
          <a:xfrm>
            <a:off x="8322951" y="1864106"/>
            <a:ext cx="0" cy="24652"/>
          </a:xfrm>
          <a:custGeom>
            <a:rect b="b" l="l" r="r" t="t"/>
            <a:pathLst>
              <a:path extrusionOk="0" h="33655" w="120000">
                <a:moveTo>
                  <a:pt x="0" y="0"/>
                </a:moveTo>
                <a:lnTo>
                  <a:pt x="0" y="3352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g3e3bee9323b_1_0"/>
          <p:cNvSpPr/>
          <p:nvPr/>
        </p:nvSpPr>
        <p:spPr>
          <a:xfrm>
            <a:off x="8318462" y="1864106"/>
            <a:ext cx="0" cy="24714"/>
          </a:xfrm>
          <a:custGeom>
            <a:rect b="b" l="l" r="r" t="t"/>
            <a:pathLst>
              <a:path extrusionOk="0" h="35560" w="120000">
                <a:moveTo>
                  <a:pt x="0" y="0"/>
                </a:moveTo>
                <a:lnTo>
                  <a:pt x="0" y="3528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g3e3bee9323b_1_0"/>
          <p:cNvSpPr/>
          <p:nvPr/>
        </p:nvSpPr>
        <p:spPr>
          <a:xfrm>
            <a:off x="8324074" y="1864106"/>
            <a:ext cx="0" cy="24714"/>
          </a:xfrm>
          <a:custGeom>
            <a:rect b="b" l="l" r="r" t="t"/>
            <a:pathLst>
              <a:path extrusionOk="0" h="35560" w="120000">
                <a:moveTo>
                  <a:pt x="0" y="0"/>
                </a:moveTo>
                <a:lnTo>
                  <a:pt x="0" y="3528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g3e3bee9323b_1_0"/>
          <p:cNvSpPr/>
          <p:nvPr/>
        </p:nvSpPr>
        <p:spPr>
          <a:xfrm>
            <a:off x="8297142" y="1832682"/>
            <a:ext cx="0" cy="56158"/>
          </a:xfrm>
          <a:custGeom>
            <a:rect b="b" l="l" r="r" t="t"/>
            <a:pathLst>
              <a:path extrusionOk="0" h="79375" w="120000">
                <a:moveTo>
                  <a:pt x="0" y="0"/>
                </a:moveTo>
                <a:lnTo>
                  <a:pt x="0" y="7934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g3e3bee9323b_1_0"/>
          <p:cNvSpPr/>
          <p:nvPr/>
        </p:nvSpPr>
        <p:spPr>
          <a:xfrm>
            <a:off x="8291531" y="1832682"/>
            <a:ext cx="0" cy="57257"/>
          </a:xfrm>
          <a:custGeom>
            <a:rect b="b" l="l" r="r" t="t"/>
            <a:pathLst>
              <a:path extrusionOk="0" h="80644" w="120000">
                <a:moveTo>
                  <a:pt x="0" y="0"/>
                </a:moveTo>
                <a:lnTo>
                  <a:pt x="0" y="8021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g3e3bee9323b_1_0"/>
          <p:cNvSpPr/>
          <p:nvPr/>
        </p:nvSpPr>
        <p:spPr>
          <a:xfrm>
            <a:off x="8299386" y="1832682"/>
            <a:ext cx="0" cy="56158"/>
          </a:xfrm>
          <a:custGeom>
            <a:rect b="b" l="l" r="r" t="t"/>
            <a:pathLst>
              <a:path extrusionOk="0" h="79375" w="120000">
                <a:moveTo>
                  <a:pt x="0" y="0"/>
                </a:moveTo>
                <a:lnTo>
                  <a:pt x="0" y="7934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g3e3bee9323b_1_0"/>
          <p:cNvSpPr/>
          <p:nvPr/>
        </p:nvSpPr>
        <p:spPr>
          <a:xfrm>
            <a:off x="8270211" y="1747389"/>
            <a:ext cx="0" cy="148257"/>
          </a:xfrm>
          <a:custGeom>
            <a:rect b="b" l="l" r="r" t="t"/>
            <a:pathLst>
              <a:path extrusionOk="0" h="209550" w="120000">
                <a:moveTo>
                  <a:pt x="0" y="0"/>
                </a:moveTo>
                <a:lnTo>
                  <a:pt x="0" y="20899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g3e3bee9323b_1_0"/>
          <p:cNvSpPr/>
          <p:nvPr/>
        </p:nvSpPr>
        <p:spPr>
          <a:xfrm>
            <a:off x="8330806" y="1747389"/>
            <a:ext cx="0" cy="141465"/>
          </a:xfrm>
          <a:custGeom>
            <a:rect b="b" l="l" r="r" t="t"/>
            <a:pathLst>
              <a:path extrusionOk="0" h="200660" w="120000">
                <a:moveTo>
                  <a:pt x="0" y="0"/>
                </a:moveTo>
                <a:lnTo>
                  <a:pt x="0" y="20015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g3e3bee9323b_1_0"/>
          <p:cNvSpPr/>
          <p:nvPr/>
        </p:nvSpPr>
        <p:spPr>
          <a:xfrm>
            <a:off x="8313974" y="1747389"/>
            <a:ext cx="0" cy="141465"/>
          </a:xfrm>
          <a:custGeom>
            <a:rect b="b" l="l" r="r" t="t"/>
            <a:pathLst>
              <a:path extrusionOk="0" h="200660" w="120000">
                <a:moveTo>
                  <a:pt x="0" y="0"/>
                </a:moveTo>
                <a:lnTo>
                  <a:pt x="0" y="2001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g3e3bee9323b_1_0"/>
          <p:cNvSpPr/>
          <p:nvPr/>
        </p:nvSpPr>
        <p:spPr>
          <a:xfrm>
            <a:off x="8283676" y="1878696"/>
            <a:ext cx="21335" cy="0"/>
          </a:xfrm>
          <a:custGeom>
            <a:rect b="b" l="l" r="r" t="t"/>
            <a:pathLst>
              <a:path extrusionOk="0" h="120000" w="30479">
                <a:moveTo>
                  <a:pt x="2998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g3e3bee9323b_1_0"/>
          <p:cNvSpPr/>
          <p:nvPr/>
        </p:nvSpPr>
        <p:spPr>
          <a:xfrm>
            <a:off x="8293775" y="1885430"/>
            <a:ext cx="13462" cy="0"/>
          </a:xfrm>
          <a:custGeom>
            <a:rect b="b" l="l" r="r" t="t"/>
            <a:pathLst>
              <a:path extrusionOk="0" h="120000" w="20320">
                <a:moveTo>
                  <a:pt x="0" y="0"/>
                </a:moveTo>
                <a:lnTo>
                  <a:pt x="2028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g3e3bee9323b_1_0"/>
          <p:cNvSpPr/>
          <p:nvPr/>
        </p:nvSpPr>
        <p:spPr>
          <a:xfrm>
            <a:off x="8290409" y="1883185"/>
            <a:ext cx="17976" cy="0"/>
          </a:xfrm>
          <a:custGeom>
            <a:rect b="b" l="l" r="r" t="t"/>
            <a:pathLst>
              <a:path extrusionOk="0" h="120000" w="24129">
                <a:moveTo>
                  <a:pt x="2377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g3e3bee9323b_1_0"/>
          <p:cNvSpPr/>
          <p:nvPr/>
        </p:nvSpPr>
        <p:spPr>
          <a:xfrm>
            <a:off x="8297142" y="1888796"/>
            <a:ext cx="3367" cy="0"/>
          </a:xfrm>
          <a:custGeom>
            <a:rect b="b" l="l" r="r" t="t"/>
            <a:pathLst>
              <a:path extrusionOk="0" h="120000" w="4445">
                <a:moveTo>
                  <a:pt x="4419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g3e3bee9323b_1_0"/>
          <p:cNvSpPr/>
          <p:nvPr/>
        </p:nvSpPr>
        <p:spPr>
          <a:xfrm>
            <a:off x="8298264" y="1895530"/>
            <a:ext cx="2246" cy="0"/>
          </a:xfrm>
          <a:custGeom>
            <a:rect b="b" l="l" r="r" t="t"/>
            <a:pathLst>
              <a:path extrusionOk="0" h="635" w="3175">
                <a:moveTo>
                  <a:pt x="294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g3e3bee9323b_1_0"/>
          <p:cNvSpPr/>
          <p:nvPr/>
        </p:nvSpPr>
        <p:spPr>
          <a:xfrm>
            <a:off x="8298264" y="1896652"/>
            <a:ext cx="5620" cy="0"/>
          </a:xfrm>
          <a:custGeom>
            <a:rect b="b" l="l" r="r" t="t"/>
            <a:pathLst>
              <a:path extrusionOk="0" h="120000" w="7620">
                <a:moveTo>
                  <a:pt x="0" y="0"/>
                </a:moveTo>
                <a:lnTo>
                  <a:pt x="701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g3e3bee9323b_1_0"/>
          <p:cNvSpPr/>
          <p:nvPr/>
        </p:nvSpPr>
        <p:spPr>
          <a:xfrm>
            <a:off x="8297142" y="1896652"/>
            <a:ext cx="13468" cy="0"/>
          </a:xfrm>
          <a:custGeom>
            <a:rect b="b" l="l" r="r" t="t"/>
            <a:pathLst>
              <a:path extrusionOk="0" h="120000" w="17779">
                <a:moveTo>
                  <a:pt x="1764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g3e3bee9323b_1_0"/>
          <p:cNvSpPr/>
          <p:nvPr/>
        </p:nvSpPr>
        <p:spPr>
          <a:xfrm>
            <a:off x="8297142" y="1895530"/>
            <a:ext cx="6734" cy="0"/>
          </a:xfrm>
          <a:custGeom>
            <a:rect b="b" l="l" r="r" t="t"/>
            <a:pathLst>
              <a:path extrusionOk="0" h="120000" w="8890">
                <a:moveTo>
                  <a:pt x="8585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g3e3bee9323b_1_0"/>
          <p:cNvSpPr/>
          <p:nvPr/>
        </p:nvSpPr>
        <p:spPr>
          <a:xfrm>
            <a:off x="8298264" y="1911242"/>
            <a:ext cx="8988" cy="0"/>
          </a:xfrm>
          <a:custGeom>
            <a:rect b="b" l="l" r="r" t="t"/>
            <a:pathLst>
              <a:path extrusionOk="0" h="120000" w="12065">
                <a:moveTo>
                  <a:pt x="0" y="0"/>
                </a:moveTo>
                <a:lnTo>
                  <a:pt x="1165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g3e3bee9323b_1_0"/>
          <p:cNvSpPr/>
          <p:nvPr/>
        </p:nvSpPr>
        <p:spPr>
          <a:xfrm>
            <a:off x="8296020" y="1910120"/>
            <a:ext cx="12344" cy="0"/>
          </a:xfrm>
          <a:custGeom>
            <a:rect b="b" l="l" r="r" t="t"/>
            <a:pathLst>
              <a:path extrusionOk="0" h="120000" w="17145">
                <a:moveTo>
                  <a:pt x="0" y="0"/>
                </a:moveTo>
                <a:lnTo>
                  <a:pt x="1658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g3e3bee9323b_1_0"/>
          <p:cNvSpPr/>
          <p:nvPr/>
        </p:nvSpPr>
        <p:spPr>
          <a:xfrm>
            <a:off x="8297142" y="1949399"/>
            <a:ext cx="10077" cy="1122"/>
          </a:xfrm>
          <a:custGeom>
            <a:rect b="b" l="l" r="r" t="t"/>
            <a:pathLst>
              <a:path extrusionOk="0" h="635" w="14604">
                <a:moveTo>
                  <a:pt x="-1930" y="234"/>
                </a:moveTo>
                <a:lnTo>
                  <a:pt x="15963" y="23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g3e3bee9323b_1_0"/>
          <p:cNvSpPr/>
          <p:nvPr/>
        </p:nvSpPr>
        <p:spPr>
          <a:xfrm>
            <a:off x="8281432" y="1946033"/>
            <a:ext cx="25869" cy="1120"/>
          </a:xfrm>
          <a:custGeom>
            <a:rect b="b" l="l" r="r" t="t"/>
            <a:pathLst>
              <a:path extrusionOk="0" h="1269" w="35559">
                <a:moveTo>
                  <a:pt x="-1930" y="615"/>
                </a:moveTo>
                <a:lnTo>
                  <a:pt x="37299" y="61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g3e3bee9323b_1_0"/>
          <p:cNvSpPr/>
          <p:nvPr/>
        </p:nvSpPr>
        <p:spPr>
          <a:xfrm>
            <a:off x="8281432" y="1947155"/>
            <a:ext cx="25872" cy="1120"/>
          </a:xfrm>
          <a:custGeom>
            <a:rect b="b" l="l" r="r" t="t"/>
            <a:pathLst>
              <a:path extrusionOk="0" h="1269" w="36829">
                <a:moveTo>
                  <a:pt x="-1930" y="634"/>
                </a:moveTo>
                <a:lnTo>
                  <a:pt x="38176" y="63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g3e3bee9323b_1_0"/>
          <p:cNvSpPr/>
          <p:nvPr/>
        </p:nvSpPr>
        <p:spPr>
          <a:xfrm>
            <a:off x="8333051" y="1885430"/>
            <a:ext cx="2242" cy="1119"/>
          </a:xfrm>
          <a:custGeom>
            <a:rect b="b" l="l" r="r" t="t"/>
            <a:pathLst>
              <a:path extrusionOk="0" h="1905" w="1904">
                <a:moveTo>
                  <a:pt x="1765" y="0"/>
                </a:moveTo>
                <a:lnTo>
                  <a:pt x="800" y="0"/>
                </a:lnTo>
                <a:lnTo>
                  <a:pt x="0" y="762"/>
                </a:lnTo>
                <a:lnTo>
                  <a:pt x="0" y="179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g3e3bee9323b_1_0"/>
          <p:cNvSpPr/>
          <p:nvPr/>
        </p:nvSpPr>
        <p:spPr>
          <a:xfrm>
            <a:off x="8326318" y="1913486"/>
            <a:ext cx="17955" cy="0"/>
          </a:xfrm>
          <a:custGeom>
            <a:rect b="b" l="l" r="r" t="t"/>
            <a:pathLst>
              <a:path extrusionOk="0" h="120000" w="24765">
                <a:moveTo>
                  <a:pt x="24168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g3e3bee9323b_1_0"/>
          <p:cNvSpPr/>
          <p:nvPr/>
        </p:nvSpPr>
        <p:spPr>
          <a:xfrm>
            <a:off x="8324074" y="1914609"/>
            <a:ext cx="21339" cy="0"/>
          </a:xfrm>
          <a:custGeom>
            <a:rect b="b" l="l" r="r" t="t"/>
            <a:pathLst>
              <a:path extrusionOk="0" h="120000" w="29845">
                <a:moveTo>
                  <a:pt x="2961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g3e3bee9323b_1_0"/>
          <p:cNvSpPr/>
          <p:nvPr/>
        </p:nvSpPr>
        <p:spPr>
          <a:xfrm>
            <a:off x="8343150" y="1889919"/>
            <a:ext cx="0" cy="23558"/>
          </a:xfrm>
          <a:custGeom>
            <a:rect b="b" l="l" r="r" t="t"/>
            <a:pathLst>
              <a:path extrusionOk="0" h="33655" w="120000">
                <a:moveTo>
                  <a:pt x="0" y="0"/>
                </a:moveTo>
                <a:lnTo>
                  <a:pt x="0" y="3350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g3e3bee9323b_1_0"/>
          <p:cNvSpPr/>
          <p:nvPr/>
        </p:nvSpPr>
        <p:spPr>
          <a:xfrm>
            <a:off x="8345394" y="1886552"/>
            <a:ext cx="0" cy="28104"/>
          </a:xfrm>
          <a:custGeom>
            <a:rect b="b" l="l" r="r" t="t"/>
            <a:pathLst>
              <a:path extrusionOk="0" h="40005" w="120000">
                <a:moveTo>
                  <a:pt x="0" y="0"/>
                </a:moveTo>
                <a:lnTo>
                  <a:pt x="0" y="396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g3e3bee9323b_1_0"/>
          <p:cNvSpPr/>
          <p:nvPr/>
        </p:nvSpPr>
        <p:spPr>
          <a:xfrm>
            <a:off x="8335295" y="1885430"/>
            <a:ext cx="8976" cy="0"/>
          </a:xfrm>
          <a:custGeom>
            <a:rect b="b" l="l" r="r" t="t"/>
            <a:pathLst>
              <a:path extrusionOk="0" h="120000" w="13970">
                <a:moveTo>
                  <a:pt x="1356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g3e3bee9323b_1_0"/>
          <p:cNvSpPr/>
          <p:nvPr/>
        </p:nvSpPr>
        <p:spPr>
          <a:xfrm>
            <a:off x="8340905" y="1886552"/>
            <a:ext cx="3361" cy="3362"/>
          </a:xfrm>
          <a:custGeom>
            <a:rect b="b" l="l" r="r" t="t"/>
            <a:pathLst>
              <a:path extrusionOk="0" h="3810" w="3809">
                <a:moveTo>
                  <a:pt x="3505" y="3555"/>
                </a:moveTo>
                <a:lnTo>
                  <a:pt x="3505" y="1600"/>
                </a:lnTo>
                <a:lnTo>
                  <a:pt x="1943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g3e3bee9323b_1_0"/>
          <p:cNvSpPr/>
          <p:nvPr/>
        </p:nvSpPr>
        <p:spPr>
          <a:xfrm>
            <a:off x="8344272" y="1885430"/>
            <a:ext cx="1119" cy="1119"/>
          </a:xfrm>
          <a:custGeom>
            <a:rect b="b" l="l" r="r" t="t"/>
            <a:pathLst>
              <a:path extrusionOk="0" h="1905" w="1904">
                <a:moveTo>
                  <a:pt x="1765" y="1790"/>
                </a:moveTo>
                <a:lnTo>
                  <a:pt x="1765" y="774"/>
                </a:lnTo>
                <a:lnTo>
                  <a:pt x="977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g3e3bee9323b_1_0"/>
          <p:cNvSpPr/>
          <p:nvPr/>
        </p:nvSpPr>
        <p:spPr>
          <a:xfrm>
            <a:off x="8333051" y="1886552"/>
            <a:ext cx="0" cy="1120"/>
          </a:xfrm>
          <a:custGeom>
            <a:rect b="b" l="l" r="r" t="t"/>
            <a:pathLst>
              <a:path extrusionOk="0" h="1269" w="120000">
                <a:moveTo>
                  <a:pt x="0" y="419"/>
                </a:moveTo>
                <a:lnTo>
                  <a:pt x="0" y="41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g3e3bee9323b_1_0"/>
          <p:cNvSpPr/>
          <p:nvPr/>
        </p:nvSpPr>
        <p:spPr>
          <a:xfrm>
            <a:off x="8335295" y="1886552"/>
            <a:ext cx="5601" cy="0"/>
          </a:xfrm>
          <a:custGeom>
            <a:rect b="b" l="l" r="r" t="t"/>
            <a:pathLst>
              <a:path extrusionOk="0" h="120000" w="8890">
                <a:moveTo>
                  <a:pt x="847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g3e3bee9323b_1_0"/>
          <p:cNvSpPr/>
          <p:nvPr/>
        </p:nvSpPr>
        <p:spPr>
          <a:xfrm>
            <a:off x="8334172" y="1887674"/>
            <a:ext cx="1121" cy="0"/>
          </a:xfrm>
          <a:custGeom>
            <a:rect b="b" l="l" r="r" t="t"/>
            <a:pathLst>
              <a:path extrusionOk="0" h="120000" w="1270">
                <a:moveTo>
                  <a:pt x="635" y="0"/>
                </a:moveTo>
                <a:lnTo>
                  <a:pt x="63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g3e3bee9323b_1_0"/>
          <p:cNvSpPr/>
          <p:nvPr/>
        </p:nvSpPr>
        <p:spPr>
          <a:xfrm>
            <a:off x="8335295" y="1886552"/>
            <a:ext cx="0" cy="1120"/>
          </a:xfrm>
          <a:custGeom>
            <a:rect b="b" l="l" r="r" t="t"/>
            <a:pathLst>
              <a:path extrusionOk="0" h="1269" w="120000">
                <a:moveTo>
                  <a:pt x="0" y="444"/>
                </a:moveTo>
                <a:lnTo>
                  <a:pt x="0" y="44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g3e3bee9323b_1_0"/>
          <p:cNvSpPr/>
          <p:nvPr/>
        </p:nvSpPr>
        <p:spPr>
          <a:xfrm>
            <a:off x="8321829" y="1914609"/>
            <a:ext cx="0" cy="13478"/>
          </a:xfrm>
          <a:custGeom>
            <a:rect b="b" l="l" r="r" t="t"/>
            <a:pathLst>
              <a:path extrusionOk="0" h="19050" w="120000">
                <a:moveTo>
                  <a:pt x="0" y="0"/>
                </a:moveTo>
                <a:lnTo>
                  <a:pt x="0" y="184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g3e3bee9323b_1_0"/>
          <p:cNvSpPr/>
          <p:nvPr/>
        </p:nvSpPr>
        <p:spPr>
          <a:xfrm>
            <a:off x="8324074" y="1914609"/>
            <a:ext cx="0" cy="12344"/>
          </a:xfrm>
          <a:custGeom>
            <a:rect b="b" l="l" r="r" t="t"/>
            <a:pathLst>
              <a:path extrusionOk="0" h="17144" w="120000">
                <a:moveTo>
                  <a:pt x="0" y="16751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g3e3bee9323b_1_0"/>
          <p:cNvSpPr/>
          <p:nvPr/>
        </p:nvSpPr>
        <p:spPr>
          <a:xfrm>
            <a:off x="8319585" y="1917975"/>
            <a:ext cx="0" cy="6739"/>
          </a:xfrm>
          <a:custGeom>
            <a:rect b="b" l="l" r="r" t="t"/>
            <a:pathLst>
              <a:path extrusionOk="0" h="9525" w="120000">
                <a:moveTo>
                  <a:pt x="0" y="0"/>
                </a:moveTo>
                <a:lnTo>
                  <a:pt x="0" y="916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g3e3bee9323b_1_0"/>
          <p:cNvSpPr/>
          <p:nvPr/>
        </p:nvSpPr>
        <p:spPr>
          <a:xfrm>
            <a:off x="8321829" y="1910120"/>
            <a:ext cx="0" cy="44806"/>
          </a:xfrm>
          <a:custGeom>
            <a:rect b="b" l="l" r="r" t="t"/>
            <a:pathLst>
              <a:path extrusionOk="0" h="62230" w="120000">
                <a:moveTo>
                  <a:pt x="0" y="0"/>
                </a:moveTo>
                <a:lnTo>
                  <a:pt x="0" y="620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g3e3bee9323b_1_0"/>
          <p:cNvSpPr/>
          <p:nvPr/>
        </p:nvSpPr>
        <p:spPr>
          <a:xfrm>
            <a:off x="8310608" y="1932565"/>
            <a:ext cx="10101" cy="0"/>
          </a:xfrm>
          <a:custGeom>
            <a:rect b="b" l="l" r="r" t="t"/>
            <a:pathLst>
              <a:path extrusionOk="0" h="120000" w="13334">
                <a:moveTo>
                  <a:pt x="1324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g3e3bee9323b_1_0"/>
          <p:cNvSpPr/>
          <p:nvPr/>
        </p:nvSpPr>
        <p:spPr>
          <a:xfrm>
            <a:off x="8316218" y="1947155"/>
            <a:ext cx="4493" cy="0"/>
          </a:xfrm>
          <a:custGeom>
            <a:rect b="b" l="l" r="r" t="t"/>
            <a:pathLst>
              <a:path extrusionOk="0" h="120000" w="6350">
                <a:moveTo>
                  <a:pt x="618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g3e3bee9323b_1_0"/>
          <p:cNvSpPr/>
          <p:nvPr/>
        </p:nvSpPr>
        <p:spPr>
          <a:xfrm>
            <a:off x="8306119" y="1948277"/>
            <a:ext cx="13478" cy="0"/>
          </a:xfrm>
          <a:custGeom>
            <a:rect b="b" l="l" r="r" t="t"/>
            <a:pathLst>
              <a:path extrusionOk="0" h="120000" w="19050">
                <a:moveTo>
                  <a:pt x="0" y="0"/>
                </a:moveTo>
                <a:lnTo>
                  <a:pt x="1869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g3e3bee9323b_1_0"/>
          <p:cNvSpPr/>
          <p:nvPr/>
        </p:nvSpPr>
        <p:spPr>
          <a:xfrm>
            <a:off x="8307241" y="1947155"/>
            <a:ext cx="13484" cy="0"/>
          </a:xfrm>
          <a:custGeom>
            <a:rect b="b" l="l" r="r" t="t"/>
            <a:pathLst>
              <a:path extrusionOk="0" h="120000" w="19684">
                <a:moveTo>
                  <a:pt x="0" y="0"/>
                </a:moveTo>
                <a:lnTo>
                  <a:pt x="1935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g3e3bee9323b_1_0"/>
          <p:cNvSpPr/>
          <p:nvPr/>
        </p:nvSpPr>
        <p:spPr>
          <a:xfrm>
            <a:off x="8306119" y="1949399"/>
            <a:ext cx="11209" cy="0"/>
          </a:xfrm>
          <a:custGeom>
            <a:rect b="b" l="l" r="r" t="t"/>
            <a:pathLst>
              <a:path extrusionOk="0" h="120000" w="14604">
                <a:moveTo>
                  <a:pt x="14262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g3e3bee9323b_1_0"/>
          <p:cNvSpPr/>
          <p:nvPr/>
        </p:nvSpPr>
        <p:spPr>
          <a:xfrm>
            <a:off x="8322951" y="1931443"/>
            <a:ext cx="0" cy="17964"/>
          </a:xfrm>
          <a:custGeom>
            <a:rect b="b" l="l" r="r" t="t"/>
            <a:pathLst>
              <a:path extrusionOk="0" h="26035" w="120000">
                <a:moveTo>
                  <a:pt x="0" y="0"/>
                </a:moveTo>
                <a:lnTo>
                  <a:pt x="0" y="255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g3e3bee9323b_1_0"/>
          <p:cNvSpPr/>
          <p:nvPr/>
        </p:nvSpPr>
        <p:spPr>
          <a:xfrm>
            <a:off x="8321829" y="1929198"/>
            <a:ext cx="0" cy="21313"/>
          </a:xfrm>
          <a:custGeom>
            <a:rect b="b" l="l" r="r" t="t"/>
            <a:pathLst>
              <a:path extrusionOk="0" h="31114" w="120000">
                <a:moveTo>
                  <a:pt x="0" y="0"/>
                </a:moveTo>
                <a:lnTo>
                  <a:pt x="0" y="3088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g3e3bee9323b_1_0"/>
          <p:cNvSpPr/>
          <p:nvPr/>
        </p:nvSpPr>
        <p:spPr>
          <a:xfrm>
            <a:off x="8320707" y="1924709"/>
            <a:ext cx="0" cy="22427"/>
          </a:xfrm>
          <a:custGeom>
            <a:rect b="b" l="l" r="r" t="t"/>
            <a:pathLst>
              <a:path extrusionOk="0" h="32385" w="120000">
                <a:moveTo>
                  <a:pt x="0" y="0"/>
                </a:moveTo>
                <a:lnTo>
                  <a:pt x="0" y="3194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g3e3bee9323b_1_0"/>
          <p:cNvSpPr/>
          <p:nvPr/>
        </p:nvSpPr>
        <p:spPr>
          <a:xfrm>
            <a:off x="8328562" y="1930321"/>
            <a:ext cx="0" cy="13488"/>
          </a:xfrm>
          <a:custGeom>
            <a:rect b="b" l="l" r="r" t="t"/>
            <a:pathLst>
              <a:path extrusionOk="0" h="18414" w="120000">
                <a:moveTo>
                  <a:pt x="0" y="0"/>
                </a:moveTo>
                <a:lnTo>
                  <a:pt x="0" y="1781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g3e3bee9323b_1_0"/>
          <p:cNvSpPr/>
          <p:nvPr/>
        </p:nvSpPr>
        <p:spPr>
          <a:xfrm>
            <a:off x="8327440" y="1939299"/>
            <a:ext cx="0" cy="3362"/>
          </a:xfrm>
          <a:custGeom>
            <a:rect b="b" l="l" r="r" t="t"/>
            <a:pathLst>
              <a:path extrusionOk="0" h="3810" w="120000">
                <a:moveTo>
                  <a:pt x="0" y="1765"/>
                </a:moveTo>
                <a:lnTo>
                  <a:pt x="0" y="17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g3e3bee9323b_1_0"/>
          <p:cNvSpPr/>
          <p:nvPr/>
        </p:nvSpPr>
        <p:spPr>
          <a:xfrm>
            <a:off x="8327440" y="1940421"/>
            <a:ext cx="0" cy="4493"/>
          </a:xfrm>
          <a:custGeom>
            <a:rect b="b" l="l" r="r" t="t"/>
            <a:pathLst>
              <a:path extrusionOk="0" h="6350" w="120000">
                <a:moveTo>
                  <a:pt x="0" y="0"/>
                </a:moveTo>
                <a:lnTo>
                  <a:pt x="0" y="619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g3e3bee9323b_1_0"/>
          <p:cNvSpPr/>
          <p:nvPr/>
        </p:nvSpPr>
        <p:spPr>
          <a:xfrm>
            <a:off x="8325195" y="1941544"/>
            <a:ext cx="1121" cy="2241"/>
          </a:xfrm>
          <a:custGeom>
            <a:rect b="b" l="l" r="r" t="t"/>
            <a:pathLst>
              <a:path extrusionOk="0" h="2539" w="1270">
                <a:moveTo>
                  <a:pt x="1155" y="0"/>
                </a:moveTo>
                <a:lnTo>
                  <a:pt x="508" y="0"/>
                </a:lnTo>
                <a:lnTo>
                  <a:pt x="0" y="533"/>
                </a:lnTo>
                <a:lnTo>
                  <a:pt x="0" y="1193"/>
                </a:lnTo>
                <a:lnTo>
                  <a:pt x="0" y="1816"/>
                </a:lnTo>
                <a:lnTo>
                  <a:pt x="508" y="2336"/>
                </a:lnTo>
                <a:lnTo>
                  <a:pt x="1155" y="233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g3e3bee9323b_1_0"/>
          <p:cNvSpPr/>
          <p:nvPr/>
        </p:nvSpPr>
        <p:spPr>
          <a:xfrm>
            <a:off x="8316218" y="1949399"/>
            <a:ext cx="0" cy="3366"/>
          </a:xfrm>
          <a:custGeom>
            <a:rect b="b" l="l" r="r" t="t"/>
            <a:pathLst>
              <a:path extrusionOk="0" h="4444" w="120000">
                <a:moveTo>
                  <a:pt x="0" y="2190"/>
                </a:moveTo>
                <a:lnTo>
                  <a:pt x="0" y="219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g3e3bee9323b_1_0"/>
          <p:cNvSpPr/>
          <p:nvPr/>
        </p:nvSpPr>
        <p:spPr>
          <a:xfrm>
            <a:off x="8320707" y="1955011"/>
            <a:ext cx="1122" cy="0"/>
          </a:xfrm>
          <a:custGeom>
            <a:rect b="b" l="l" r="r" t="t"/>
            <a:pathLst>
              <a:path extrusionOk="0" h="120000" w="634">
                <a:moveTo>
                  <a:pt x="273" y="0"/>
                </a:moveTo>
                <a:lnTo>
                  <a:pt x="27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g3e3bee9323b_1_0"/>
          <p:cNvSpPr/>
          <p:nvPr/>
        </p:nvSpPr>
        <p:spPr>
          <a:xfrm>
            <a:off x="8319585" y="1953888"/>
            <a:ext cx="1121" cy="1124"/>
          </a:xfrm>
          <a:custGeom>
            <a:rect b="b" l="l" r="r" t="t"/>
            <a:pathLst>
              <a:path extrusionOk="0" h="2539" w="1270">
                <a:moveTo>
                  <a:pt x="685" y="0"/>
                </a:moveTo>
                <a:lnTo>
                  <a:pt x="177" y="304"/>
                </a:lnTo>
                <a:lnTo>
                  <a:pt x="0" y="965"/>
                </a:lnTo>
                <a:lnTo>
                  <a:pt x="292" y="1460"/>
                </a:lnTo>
                <a:lnTo>
                  <a:pt x="482" y="1778"/>
                </a:lnTo>
                <a:lnTo>
                  <a:pt x="850" y="1981"/>
                </a:lnTo>
                <a:lnTo>
                  <a:pt x="1193" y="198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g3e3bee9323b_1_0"/>
          <p:cNvSpPr/>
          <p:nvPr/>
        </p:nvSpPr>
        <p:spPr>
          <a:xfrm>
            <a:off x="8318462" y="1955011"/>
            <a:ext cx="3367" cy="0"/>
          </a:xfrm>
          <a:custGeom>
            <a:rect b="b" l="l" r="r" t="t"/>
            <a:pathLst>
              <a:path extrusionOk="0" h="120000" w="4445">
                <a:moveTo>
                  <a:pt x="439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g3e3bee9323b_1_0"/>
          <p:cNvSpPr/>
          <p:nvPr/>
        </p:nvSpPr>
        <p:spPr>
          <a:xfrm>
            <a:off x="8321829" y="1950522"/>
            <a:ext cx="1121" cy="0"/>
          </a:xfrm>
          <a:custGeom>
            <a:rect b="b" l="l" r="r" t="t"/>
            <a:pathLst>
              <a:path extrusionOk="0" h="120000" w="1270">
                <a:moveTo>
                  <a:pt x="431" y="0"/>
                </a:moveTo>
                <a:lnTo>
                  <a:pt x="43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g3e3bee9323b_1_0"/>
          <p:cNvSpPr/>
          <p:nvPr/>
        </p:nvSpPr>
        <p:spPr>
          <a:xfrm>
            <a:off x="8316218" y="1952766"/>
            <a:ext cx="2246" cy="2246"/>
          </a:xfrm>
          <a:custGeom>
            <a:rect b="b" l="l" r="r" t="t"/>
            <a:pathLst>
              <a:path extrusionOk="0" h="3175" w="3175">
                <a:moveTo>
                  <a:pt x="0" y="0"/>
                </a:moveTo>
                <a:lnTo>
                  <a:pt x="2679" y="26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g3e3bee9323b_1_0"/>
          <p:cNvSpPr/>
          <p:nvPr/>
        </p:nvSpPr>
        <p:spPr>
          <a:xfrm>
            <a:off x="8320707" y="1949399"/>
            <a:ext cx="0" cy="4493"/>
          </a:xfrm>
          <a:custGeom>
            <a:rect b="b" l="l" r="r" t="t"/>
            <a:pathLst>
              <a:path extrusionOk="0" h="6350" w="120000">
                <a:moveTo>
                  <a:pt x="0" y="3149"/>
                </a:moveTo>
                <a:lnTo>
                  <a:pt x="0" y="314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g3e3bee9323b_1_0"/>
          <p:cNvSpPr/>
          <p:nvPr/>
        </p:nvSpPr>
        <p:spPr>
          <a:xfrm>
            <a:off x="8321829" y="1949399"/>
            <a:ext cx="2242" cy="2246"/>
          </a:xfrm>
          <a:custGeom>
            <a:rect b="b" l="l" r="r" t="t"/>
            <a:pathLst>
              <a:path extrusionOk="0" h="3175" w="1904">
                <a:moveTo>
                  <a:pt x="1765" y="0"/>
                </a:moveTo>
                <a:lnTo>
                  <a:pt x="0" y="266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g3e3bee9323b_1_0"/>
          <p:cNvSpPr/>
          <p:nvPr/>
        </p:nvSpPr>
        <p:spPr>
          <a:xfrm>
            <a:off x="8321829" y="1928076"/>
            <a:ext cx="4486" cy="2244"/>
          </a:xfrm>
          <a:custGeom>
            <a:rect b="b" l="l" r="r" t="t"/>
            <a:pathLst>
              <a:path extrusionOk="0" h="4444" w="5715">
                <a:moveTo>
                  <a:pt x="0" y="0"/>
                </a:moveTo>
                <a:lnTo>
                  <a:pt x="5105" y="388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g3e3bee9323b_1_0"/>
          <p:cNvSpPr/>
          <p:nvPr/>
        </p:nvSpPr>
        <p:spPr>
          <a:xfrm>
            <a:off x="8324074" y="1926954"/>
            <a:ext cx="4486" cy="2246"/>
          </a:xfrm>
          <a:custGeom>
            <a:rect b="b" l="l" r="r" t="t"/>
            <a:pathLst>
              <a:path extrusionOk="0" h="3175" w="5715">
                <a:moveTo>
                  <a:pt x="0" y="0"/>
                </a:moveTo>
                <a:lnTo>
                  <a:pt x="5283" y="280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g3e3bee9323b_1_0"/>
          <p:cNvSpPr/>
          <p:nvPr/>
        </p:nvSpPr>
        <p:spPr>
          <a:xfrm>
            <a:off x="8325195" y="1930321"/>
            <a:ext cx="0" cy="7849"/>
          </a:xfrm>
          <a:custGeom>
            <a:rect b="b" l="l" r="r" t="t"/>
            <a:pathLst>
              <a:path extrusionOk="0" h="10160" w="120000">
                <a:moveTo>
                  <a:pt x="0" y="0"/>
                </a:moveTo>
                <a:lnTo>
                  <a:pt x="0" y="976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g3e3bee9323b_1_0"/>
          <p:cNvSpPr/>
          <p:nvPr/>
        </p:nvSpPr>
        <p:spPr>
          <a:xfrm>
            <a:off x="8328562" y="1929198"/>
            <a:ext cx="0" cy="1119"/>
          </a:xfrm>
          <a:custGeom>
            <a:rect b="b" l="l" r="r" t="t"/>
            <a:pathLst>
              <a:path extrusionOk="0" h="1905" w="1270">
                <a:moveTo>
                  <a:pt x="0" y="1562"/>
                </a:moveTo>
                <a:lnTo>
                  <a:pt x="0" y="901"/>
                </a:lnTo>
                <a:lnTo>
                  <a:pt x="0" y="304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g3e3bee9323b_1_0"/>
          <p:cNvSpPr/>
          <p:nvPr/>
        </p:nvSpPr>
        <p:spPr>
          <a:xfrm>
            <a:off x="8326318" y="1938176"/>
            <a:ext cx="1119" cy="1119"/>
          </a:xfrm>
          <a:custGeom>
            <a:rect b="b" l="l" r="r" t="t"/>
            <a:pathLst>
              <a:path extrusionOk="0" h="1905" w="1904">
                <a:moveTo>
                  <a:pt x="1879" y="1854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g3e3bee9323b_1_0"/>
          <p:cNvSpPr/>
          <p:nvPr/>
        </p:nvSpPr>
        <p:spPr>
          <a:xfrm>
            <a:off x="8319585" y="1923587"/>
            <a:ext cx="1121" cy="1120"/>
          </a:xfrm>
          <a:custGeom>
            <a:rect b="b" l="l" r="r" t="t"/>
            <a:pathLst>
              <a:path extrusionOk="0" h="1269" w="1270">
                <a:moveTo>
                  <a:pt x="863" y="838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g3e3bee9323b_1_0"/>
          <p:cNvSpPr/>
          <p:nvPr/>
        </p:nvSpPr>
        <p:spPr>
          <a:xfrm>
            <a:off x="8321829" y="1929198"/>
            <a:ext cx="2242" cy="2246"/>
          </a:xfrm>
          <a:custGeom>
            <a:rect b="b" l="l" r="r" t="t"/>
            <a:pathLst>
              <a:path extrusionOk="0" h="3175" w="1904">
                <a:moveTo>
                  <a:pt x="0" y="0"/>
                </a:moveTo>
                <a:lnTo>
                  <a:pt x="1765" y="26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g3e3bee9323b_1_0"/>
          <p:cNvSpPr/>
          <p:nvPr/>
        </p:nvSpPr>
        <p:spPr>
          <a:xfrm>
            <a:off x="8321829" y="1929198"/>
            <a:ext cx="1121" cy="0"/>
          </a:xfrm>
          <a:custGeom>
            <a:rect b="b" l="l" r="r" t="t"/>
            <a:pathLst>
              <a:path extrusionOk="0" h="120000" w="1270">
                <a:moveTo>
                  <a:pt x="431" y="0"/>
                </a:moveTo>
                <a:lnTo>
                  <a:pt x="43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g3e3bee9323b_1_0"/>
          <p:cNvSpPr/>
          <p:nvPr/>
        </p:nvSpPr>
        <p:spPr>
          <a:xfrm>
            <a:off x="8313974" y="1939299"/>
            <a:ext cx="2242" cy="3357"/>
          </a:xfrm>
          <a:custGeom>
            <a:rect b="b" l="l" r="r" t="t"/>
            <a:pathLst>
              <a:path extrusionOk="0" h="5714" w="2540">
                <a:moveTo>
                  <a:pt x="2209" y="5295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g3e3bee9323b_1_0"/>
          <p:cNvSpPr/>
          <p:nvPr/>
        </p:nvSpPr>
        <p:spPr>
          <a:xfrm>
            <a:off x="8316218" y="1942666"/>
            <a:ext cx="0" cy="4493"/>
          </a:xfrm>
          <a:custGeom>
            <a:rect b="b" l="l" r="r" t="t"/>
            <a:pathLst>
              <a:path extrusionOk="0" h="6350" w="120000">
                <a:moveTo>
                  <a:pt x="0" y="3086"/>
                </a:moveTo>
                <a:lnTo>
                  <a:pt x="0" y="308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g3e3bee9323b_1_0"/>
          <p:cNvSpPr/>
          <p:nvPr/>
        </p:nvSpPr>
        <p:spPr>
          <a:xfrm>
            <a:off x="8310608" y="1939299"/>
            <a:ext cx="4482" cy="0"/>
          </a:xfrm>
          <a:custGeom>
            <a:rect b="b" l="l" r="r" t="t"/>
            <a:pathLst>
              <a:path extrusionOk="0" h="120000" w="5079">
                <a:moveTo>
                  <a:pt x="4838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g3e3bee9323b_1_0"/>
          <p:cNvSpPr/>
          <p:nvPr/>
        </p:nvSpPr>
        <p:spPr>
          <a:xfrm>
            <a:off x="8310608" y="1932565"/>
            <a:ext cx="0" cy="6733"/>
          </a:xfrm>
          <a:custGeom>
            <a:rect b="b" l="l" r="r" t="t"/>
            <a:pathLst>
              <a:path extrusionOk="0" h="8889" w="120000">
                <a:moveTo>
                  <a:pt x="0" y="0"/>
                </a:moveTo>
                <a:lnTo>
                  <a:pt x="0" y="882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g3e3bee9323b_1_0"/>
          <p:cNvSpPr/>
          <p:nvPr/>
        </p:nvSpPr>
        <p:spPr>
          <a:xfrm>
            <a:off x="8311730" y="1892163"/>
            <a:ext cx="5601" cy="0"/>
          </a:xfrm>
          <a:custGeom>
            <a:rect b="b" l="l" r="r" t="t"/>
            <a:pathLst>
              <a:path extrusionOk="0" h="120000" w="8890">
                <a:moveTo>
                  <a:pt x="853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g3e3bee9323b_1_0"/>
          <p:cNvSpPr/>
          <p:nvPr/>
        </p:nvSpPr>
        <p:spPr>
          <a:xfrm>
            <a:off x="8315096" y="1894408"/>
            <a:ext cx="2246" cy="0"/>
          </a:xfrm>
          <a:custGeom>
            <a:rect b="b" l="l" r="r" t="t"/>
            <a:pathLst>
              <a:path extrusionOk="0" h="120000" w="3175">
                <a:moveTo>
                  <a:pt x="0" y="0"/>
                </a:moveTo>
                <a:lnTo>
                  <a:pt x="308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g3e3bee9323b_1_0"/>
          <p:cNvSpPr/>
          <p:nvPr/>
        </p:nvSpPr>
        <p:spPr>
          <a:xfrm>
            <a:off x="8309485" y="1915731"/>
            <a:ext cx="11226" cy="0"/>
          </a:xfrm>
          <a:custGeom>
            <a:rect b="b" l="l" r="r" t="t"/>
            <a:pathLst>
              <a:path extrusionOk="0" h="120000" w="16509">
                <a:moveTo>
                  <a:pt x="16078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g3e3bee9323b_1_0"/>
          <p:cNvSpPr/>
          <p:nvPr/>
        </p:nvSpPr>
        <p:spPr>
          <a:xfrm>
            <a:off x="8307241" y="1917975"/>
            <a:ext cx="13489" cy="0"/>
          </a:xfrm>
          <a:custGeom>
            <a:rect b="b" l="l" r="r" t="t"/>
            <a:pathLst>
              <a:path extrusionOk="0" h="120000" w="18415">
                <a:moveTo>
                  <a:pt x="17792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g3e3bee9323b_1_0"/>
          <p:cNvSpPr/>
          <p:nvPr/>
        </p:nvSpPr>
        <p:spPr>
          <a:xfrm>
            <a:off x="8319585" y="1889919"/>
            <a:ext cx="0" cy="16831"/>
          </a:xfrm>
          <a:custGeom>
            <a:rect b="b" l="l" r="r" t="t"/>
            <a:pathLst>
              <a:path extrusionOk="0" h="24130" w="120000">
                <a:moveTo>
                  <a:pt x="0" y="0"/>
                </a:moveTo>
                <a:lnTo>
                  <a:pt x="0" y="2399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g3e3bee9323b_1_0"/>
          <p:cNvSpPr/>
          <p:nvPr/>
        </p:nvSpPr>
        <p:spPr>
          <a:xfrm>
            <a:off x="8321829" y="1885430"/>
            <a:ext cx="0" cy="22402"/>
          </a:xfrm>
          <a:custGeom>
            <a:rect b="b" l="l" r="r" t="t"/>
            <a:pathLst>
              <a:path extrusionOk="0" h="31114" w="120000">
                <a:moveTo>
                  <a:pt x="0" y="0"/>
                </a:moveTo>
                <a:lnTo>
                  <a:pt x="0" y="3056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g3e3bee9323b_1_0"/>
          <p:cNvSpPr/>
          <p:nvPr/>
        </p:nvSpPr>
        <p:spPr>
          <a:xfrm>
            <a:off x="8325195" y="1907875"/>
            <a:ext cx="0" cy="4493"/>
          </a:xfrm>
          <a:custGeom>
            <a:rect b="b" l="l" r="r" t="t"/>
            <a:pathLst>
              <a:path extrusionOk="0" h="6350" w="120000">
                <a:moveTo>
                  <a:pt x="0" y="2908"/>
                </a:moveTo>
                <a:lnTo>
                  <a:pt x="0" y="29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g3e3bee9323b_1_0"/>
          <p:cNvSpPr/>
          <p:nvPr/>
        </p:nvSpPr>
        <p:spPr>
          <a:xfrm>
            <a:off x="8325195" y="1912364"/>
            <a:ext cx="1119" cy="1119"/>
          </a:xfrm>
          <a:custGeom>
            <a:rect b="b" l="l" r="r" t="t"/>
            <a:pathLst>
              <a:path extrusionOk="0" h="1905" w="1904">
                <a:moveTo>
                  <a:pt x="0" y="0"/>
                </a:moveTo>
                <a:lnTo>
                  <a:pt x="0" y="977"/>
                </a:lnTo>
                <a:lnTo>
                  <a:pt x="787" y="1714"/>
                </a:lnTo>
                <a:lnTo>
                  <a:pt x="1790" y="171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g3e3bee9323b_1_0"/>
          <p:cNvSpPr/>
          <p:nvPr/>
        </p:nvSpPr>
        <p:spPr>
          <a:xfrm>
            <a:off x="8321829" y="1906753"/>
            <a:ext cx="3367" cy="0"/>
          </a:xfrm>
          <a:custGeom>
            <a:rect b="b" l="l" r="r" t="t"/>
            <a:pathLst>
              <a:path extrusionOk="0" h="120000" w="4445">
                <a:moveTo>
                  <a:pt x="406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g3e3bee9323b_1_0"/>
          <p:cNvSpPr/>
          <p:nvPr/>
        </p:nvSpPr>
        <p:spPr>
          <a:xfrm>
            <a:off x="8318462" y="1906753"/>
            <a:ext cx="1121" cy="0"/>
          </a:xfrm>
          <a:custGeom>
            <a:rect b="b" l="l" r="r" t="t"/>
            <a:pathLst>
              <a:path extrusionOk="0" h="120000" w="1270">
                <a:moveTo>
                  <a:pt x="419" y="0"/>
                </a:moveTo>
                <a:lnTo>
                  <a:pt x="41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g3e3bee9323b_1_0"/>
          <p:cNvSpPr/>
          <p:nvPr/>
        </p:nvSpPr>
        <p:spPr>
          <a:xfrm>
            <a:off x="8319585" y="1908997"/>
            <a:ext cx="4493" cy="0"/>
          </a:xfrm>
          <a:custGeom>
            <a:rect b="b" l="l" r="r" t="t"/>
            <a:pathLst>
              <a:path extrusionOk="0" h="120000" w="6350">
                <a:moveTo>
                  <a:pt x="585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g3e3bee9323b_1_0"/>
          <p:cNvSpPr/>
          <p:nvPr/>
        </p:nvSpPr>
        <p:spPr>
          <a:xfrm>
            <a:off x="8321829" y="1913486"/>
            <a:ext cx="2242" cy="0"/>
          </a:xfrm>
          <a:custGeom>
            <a:rect b="b" l="l" r="r" t="t"/>
            <a:pathLst>
              <a:path extrusionOk="0" h="120000" w="2540">
                <a:moveTo>
                  <a:pt x="1955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g3e3bee9323b_1_0"/>
          <p:cNvSpPr/>
          <p:nvPr/>
        </p:nvSpPr>
        <p:spPr>
          <a:xfrm>
            <a:off x="8324074" y="1908997"/>
            <a:ext cx="0" cy="4488"/>
          </a:xfrm>
          <a:custGeom>
            <a:rect b="b" l="l" r="r" t="t"/>
            <a:pathLst>
              <a:path extrusionOk="0" h="6985" w="120000">
                <a:moveTo>
                  <a:pt x="0" y="3340"/>
                </a:moveTo>
                <a:lnTo>
                  <a:pt x="0" y="334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g3e3bee9323b_1_0"/>
          <p:cNvSpPr/>
          <p:nvPr/>
        </p:nvSpPr>
        <p:spPr>
          <a:xfrm>
            <a:off x="8319585" y="1908997"/>
            <a:ext cx="0" cy="2246"/>
          </a:xfrm>
          <a:custGeom>
            <a:rect b="b" l="l" r="r" t="t"/>
            <a:pathLst>
              <a:path extrusionOk="0" h="3175" w="120000">
                <a:moveTo>
                  <a:pt x="0" y="1301"/>
                </a:moveTo>
                <a:lnTo>
                  <a:pt x="0" y="13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g3e3bee9323b_1_0"/>
          <p:cNvSpPr/>
          <p:nvPr/>
        </p:nvSpPr>
        <p:spPr>
          <a:xfrm>
            <a:off x="8319585" y="1908997"/>
            <a:ext cx="0" cy="4500"/>
          </a:xfrm>
          <a:custGeom>
            <a:rect b="b" l="l" r="r" t="t"/>
            <a:pathLst>
              <a:path extrusionOk="0" h="5714" w="120000">
                <a:moveTo>
                  <a:pt x="0" y="0"/>
                </a:moveTo>
                <a:lnTo>
                  <a:pt x="0" y="525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g3e3bee9323b_1_0"/>
          <p:cNvSpPr/>
          <p:nvPr/>
        </p:nvSpPr>
        <p:spPr>
          <a:xfrm>
            <a:off x="8320707" y="1908997"/>
            <a:ext cx="0" cy="1119"/>
          </a:xfrm>
          <a:custGeom>
            <a:rect b="b" l="l" r="r" t="t"/>
            <a:pathLst>
              <a:path extrusionOk="0" h="1905" w="120000">
                <a:moveTo>
                  <a:pt x="0" y="914"/>
                </a:moveTo>
                <a:lnTo>
                  <a:pt x="0" y="91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g3e3bee9323b_1_0"/>
          <p:cNvSpPr/>
          <p:nvPr/>
        </p:nvSpPr>
        <p:spPr>
          <a:xfrm>
            <a:off x="8320707" y="1910120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19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g3e3bee9323b_1_0"/>
          <p:cNvSpPr/>
          <p:nvPr/>
        </p:nvSpPr>
        <p:spPr>
          <a:xfrm>
            <a:off x="8321829" y="1910120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19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g3e3bee9323b_1_0"/>
          <p:cNvSpPr/>
          <p:nvPr/>
        </p:nvSpPr>
        <p:spPr>
          <a:xfrm>
            <a:off x="8321829" y="1908997"/>
            <a:ext cx="0" cy="1119"/>
          </a:xfrm>
          <a:custGeom>
            <a:rect b="b" l="l" r="r" t="t"/>
            <a:pathLst>
              <a:path extrusionOk="0" h="1905" w="120000">
                <a:moveTo>
                  <a:pt x="0" y="914"/>
                </a:moveTo>
                <a:lnTo>
                  <a:pt x="0" y="91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g3e3bee9323b_1_0"/>
          <p:cNvSpPr/>
          <p:nvPr/>
        </p:nvSpPr>
        <p:spPr>
          <a:xfrm>
            <a:off x="8320707" y="1908997"/>
            <a:ext cx="1119" cy="0"/>
          </a:xfrm>
          <a:custGeom>
            <a:rect b="b" l="l" r="r" t="t"/>
            <a:pathLst>
              <a:path extrusionOk="0" h="635" w="1904">
                <a:moveTo>
                  <a:pt x="1511" y="0"/>
                </a:moveTo>
                <a:lnTo>
                  <a:pt x="1028" y="0"/>
                </a:lnTo>
                <a:lnTo>
                  <a:pt x="469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g3e3bee9323b_1_0"/>
          <p:cNvSpPr/>
          <p:nvPr/>
        </p:nvSpPr>
        <p:spPr>
          <a:xfrm>
            <a:off x="8319585" y="1910120"/>
            <a:ext cx="0" cy="6748"/>
          </a:xfrm>
          <a:custGeom>
            <a:rect b="b" l="l" r="r" t="t"/>
            <a:pathLst>
              <a:path extrusionOk="0" h="8255" w="120000">
                <a:moveTo>
                  <a:pt x="0" y="0"/>
                </a:moveTo>
                <a:lnTo>
                  <a:pt x="0" y="793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g3e3bee9323b_1_0"/>
          <p:cNvSpPr/>
          <p:nvPr/>
        </p:nvSpPr>
        <p:spPr>
          <a:xfrm>
            <a:off x="8318462" y="1907875"/>
            <a:ext cx="0" cy="3365"/>
          </a:xfrm>
          <a:custGeom>
            <a:rect b="b" l="l" r="r" t="t"/>
            <a:pathLst>
              <a:path extrusionOk="0" h="5080" w="120000">
                <a:moveTo>
                  <a:pt x="0" y="2279"/>
                </a:moveTo>
                <a:lnTo>
                  <a:pt x="0" y="2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g3e3bee9323b_1_0"/>
          <p:cNvSpPr/>
          <p:nvPr/>
        </p:nvSpPr>
        <p:spPr>
          <a:xfrm>
            <a:off x="8317341" y="1880941"/>
            <a:ext cx="1122" cy="0"/>
          </a:xfrm>
          <a:custGeom>
            <a:rect b="b" l="l" r="r" t="t"/>
            <a:pathLst>
              <a:path extrusionOk="0" h="120000" w="634">
                <a:moveTo>
                  <a:pt x="260" y="0"/>
                </a:moveTo>
                <a:lnTo>
                  <a:pt x="26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g3e3bee9323b_1_0"/>
          <p:cNvSpPr/>
          <p:nvPr/>
        </p:nvSpPr>
        <p:spPr>
          <a:xfrm>
            <a:off x="8324074" y="1880941"/>
            <a:ext cx="0" cy="0"/>
          </a:xfrm>
          <a:custGeom>
            <a:rect b="b" l="l" r="r" t="t"/>
            <a:pathLst>
              <a:path extrusionOk="0" h="120000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g3e3bee9323b_1_0"/>
          <p:cNvSpPr/>
          <p:nvPr/>
        </p:nvSpPr>
        <p:spPr>
          <a:xfrm>
            <a:off x="8320707" y="1885430"/>
            <a:ext cx="1119" cy="0"/>
          </a:xfrm>
          <a:custGeom>
            <a:rect b="b" l="l" r="r" t="t"/>
            <a:pathLst>
              <a:path extrusionOk="0" h="635" w="1904">
                <a:moveTo>
                  <a:pt x="1511" y="0"/>
                </a:moveTo>
                <a:lnTo>
                  <a:pt x="1028" y="0"/>
                </a:lnTo>
                <a:lnTo>
                  <a:pt x="469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g3e3bee9323b_1_0"/>
          <p:cNvSpPr/>
          <p:nvPr/>
        </p:nvSpPr>
        <p:spPr>
          <a:xfrm>
            <a:off x="8318462" y="1887674"/>
            <a:ext cx="1121" cy="1120"/>
          </a:xfrm>
          <a:custGeom>
            <a:rect b="b" l="l" r="r" t="t"/>
            <a:pathLst>
              <a:path extrusionOk="0" h="1269" w="1270">
                <a:moveTo>
                  <a:pt x="0" y="876"/>
                </a:moveTo>
                <a:lnTo>
                  <a:pt x="482" y="876"/>
                </a:lnTo>
                <a:lnTo>
                  <a:pt x="863" y="495"/>
                </a:lnTo>
                <a:lnTo>
                  <a:pt x="86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g3e3bee9323b_1_0"/>
          <p:cNvSpPr/>
          <p:nvPr/>
        </p:nvSpPr>
        <p:spPr>
          <a:xfrm>
            <a:off x="8322951" y="1887674"/>
            <a:ext cx="0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0" y="495"/>
                </a:lnTo>
                <a:lnTo>
                  <a:pt x="0" y="863"/>
                </a:lnTo>
                <a:lnTo>
                  <a:pt x="0" y="86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g3e3bee9323b_1_0"/>
          <p:cNvSpPr/>
          <p:nvPr/>
        </p:nvSpPr>
        <p:spPr>
          <a:xfrm>
            <a:off x="8322951" y="1888796"/>
            <a:ext cx="1119" cy="0"/>
          </a:xfrm>
          <a:custGeom>
            <a:rect b="b" l="l" r="r" t="t"/>
            <a:pathLst>
              <a:path extrusionOk="0" h="120000" w="1904">
                <a:moveTo>
                  <a:pt x="666" y="0"/>
                </a:moveTo>
                <a:lnTo>
                  <a:pt x="66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g3e3bee9323b_1_0"/>
          <p:cNvSpPr/>
          <p:nvPr/>
        </p:nvSpPr>
        <p:spPr>
          <a:xfrm>
            <a:off x="8319585" y="1889919"/>
            <a:ext cx="1121" cy="0"/>
          </a:xfrm>
          <a:custGeom>
            <a:rect b="b" l="l" r="r" t="t"/>
            <a:pathLst>
              <a:path extrusionOk="0" h="1269" w="1270">
                <a:moveTo>
                  <a:pt x="1092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g3e3bee9323b_1_0"/>
          <p:cNvSpPr/>
          <p:nvPr/>
        </p:nvSpPr>
        <p:spPr>
          <a:xfrm>
            <a:off x="8318462" y="1888796"/>
            <a:ext cx="1119" cy="0"/>
          </a:xfrm>
          <a:custGeom>
            <a:rect b="b" l="l" r="r" t="t"/>
            <a:pathLst>
              <a:path extrusionOk="0" h="120000" w="1904">
                <a:moveTo>
                  <a:pt x="660" y="0"/>
                </a:moveTo>
                <a:lnTo>
                  <a:pt x="66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g3e3bee9323b_1_0"/>
          <p:cNvSpPr/>
          <p:nvPr/>
        </p:nvSpPr>
        <p:spPr>
          <a:xfrm>
            <a:off x="8317341" y="1892163"/>
            <a:ext cx="1119" cy="2246"/>
          </a:xfrm>
          <a:custGeom>
            <a:rect b="b" l="l" r="r" t="t"/>
            <a:pathLst>
              <a:path extrusionOk="0" h="3175" w="1904">
                <a:moveTo>
                  <a:pt x="0" y="2654"/>
                </a:moveTo>
                <a:lnTo>
                  <a:pt x="736" y="2654"/>
                </a:lnTo>
                <a:lnTo>
                  <a:pt x="1320" y="2095"/>
                </a:lnTo>
                <a:lnTo>
                  <a:pt x="1320" y="1320"/>
                </a:lnTo>
                <a:lnTo>
                  <a:pt x="1320" y="584"/>
                </a:lnTo>
                <a:lnTo>
                  <a:pt x="736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g3e3bee9323b_1_0"/>
          <p:cNvSpPr/>
          <p:nvPr/>
        </p:nvSpPr>
        <p:spPr>
          <a:xfrm>
            <a:off x="8319585" y="1885430"/>
            <a:ext cx="3367" cy="1124"/>
          </a:xfrm>
          <a:custGeom>
            <a:rect b="b" l="l" r="r" t="t"/>
            <a:pathLst>
              <a:path extrusionOk="0" h="2539" w="4445">
                <a:moveTo>
                  <a:pt x="4064" y="2019"/>
                </a:moveTo>
                <a:lnTo>
                  <a:pt x="4064" y="914"/>
                </a:lnTo>
                <a:lnTo>
                  <a:pt x="3136" y="0"/>
                </a:lnTo>
                <a:lnTo>
                  <a:pt x="2032" y="0"/>
                </a:lnTo>
                <a:lnTo>
                  <a:pt x="901" y="0"/>
                </a:lnTo>
                <a:lnTo>
                  <a:pt x="0" y="914"/>
                </a:lnTo>
                <a:lnTo>
                  <a:pt x="0" y="201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g3e3bee9323b_1_0"/>
          <p:cNvSpPr/>
          <p:nvPr/>
        </p:nvSpPr>
        <p:spPr>
          <a:xfrm>
            <a:off x="8315096" y="1894408"/>
            <a:ext cx="0" cy="21336"/>
          </a:xfrm>
          <a:custGeom>
            <a:rect b="b" l="l" r="r" t="t"/>
            <a:pathLst>
              <a:path extrusionOk="0" h="30480" w="120000">
                <a:moveTo>
                  <a:pt x="0" y="2999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g3e3bee9323b_1_0"/>
          <p:cNvSpPr/>
          <p:nvPr/>
        </p:nvSpPr>
        <p:spPr>
          <a:xfrm>
            <a:off x="8307241" y="1914609"/>
            <a:ext cx="2242" cy="2248"/>
          </a:xfrm>
          <a:custGeom>
            <a:rect b="b" l="l" r="r" t="t"/>
            <a:pathLst>
              <a:path extrusionOk="0" h="1905" w="1904">
                <a:moveTo>
                  <a:pt x="0" y="0"/>
                </a:moveTo>
                <a:lnTo>
                  <a:pt x="0" y="1003"/>
                </a:lnTo>
                <a:lnTo>
                  <a:pt x="787" y="1790"/>
                </a:lnTo>
                <a:lnTo>
                  <a:pt x="1765" y="179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g3e3bee9323b_1_0"/>
          <p:cNvSpPr/>
          <p:nvPr/>
        </p:nvSpPr>
        <p:spPr>
          <a:xfrm>
            <a:off x="8307241" y="1910120"/>
            <a:ext cx="0" cy="5619"/>
          </a:xfrm>
          <a:custGeom>
            <a:rect b="b" l="l" r="r" t="t"/>
            <a:pathLst>
              <a:path extrusionOk="0" h="7619" w="120000">
                <a:moveTo>
                  <a:pt x="0" y="3517"/>
                </a:moveTo>
                <a:lnTo>
                  <a:pt x="0" y="351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g3e3bee9323b_1_0"/>
          <p:cNvSpPr/>
          <p:nvPr/>
        </p:nvSpPr>
        <p:spPr>
          <a:xfrm>
            <a:off x="8312852" y="1895530"/>
            <a:ext cx="0" cy="22402"/>
          </a:xfrm>
          <a:custGeom>
            <a:rect b="b" l="l" r="r" t="t"/>
            <a:pathLst>
              <a:path extrusionOk="0" h="31114" w="120000">
                <a:moveTo>
                  <a:pt x="0" y="0"/>
                </a:moveTo>
                <a:lnTo>
                  <a:pt x="0" y="3102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g3e3bee9323b_1_0"/>
          <p:cNvSpPr/>
          <p:nvPr/>
        </p:nvSpPr>
        <p:spPr>
          <a:xfrm>
            <a:off x="8306119" y="1911242"/>
            <a:ext cx="0" cy="5619"/>
          </a:xfrm>
          <a:custGeom>
            <a:rect b="b" l="l" r="r" t="t"/>
            <a:pathLst>
              <a:path extrusionOk="0" h="7619" w="120000">
                <a:moveTo>
                  <a:pt x="0" y="3803"/>
                </a:moveTo>
                <a:lnTo>
                  <a:pt x="0" y="380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g3e3bee9323b_1_0"/>
          <p:cNvSpPr/>
          <p:nvPr/>
        </p:nvSpPr>
        <p:spPr>
          <a:xfrm>
            <a:off x="8306119" y="1878696"/>
            <a:ext cx="2246" cy="0"/>
          </a:xfrm>
          <a:custGeom>
            <a:rect b="b" l="l" r="r" t="t"/>
            <a:pathLst>
              <a:path extrusionOk="0" h="120000" w="3175">
                <a:moveTo>
                  <a:pt x="265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g3e3bee9323b_1_0"/>
          <p:cNvSpPr/>
          <p:nvPr/>
        </p:nvSpPr>
        <p:spPr>
          <a:xfrm>
            <a:off x="8280309" y="1879818"/>
            <a:ext cx="26956" cy="0"/>
          </a:xfrm>
          <a:custGeom>
            <a:rect b="b" l="l" r="r" t="t"/>
            <a:pathLst>
              <a:path extrusionOk="0" h="120000" w="38100">
                <a:moveTo>
                  <a:pt x="3810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g3e3bee9323b_1_0"/>
          <p:cNvSpPr/>
          <p:nvPr/>
        </p:nvSpPr>
        <p:spPr>
          <a:xfrm>
            <a:off x="8307241" y="1885430"/>
            <a:ext cx="2246" cy="2246"/>
          </a:xfrm>
          <a:custGeom>
            <a:rect b="b" l="l" r="r" t="t"/>
            <a:pathLst>
              <a:path extrusionOk="0" h="3175" w="3175">
                <a:moveTo>
                  <a:pt x="2641" y="2641"/>
                </a:moveTo>
                <a:lnTo>
                  <a:pt x="2641" y="1206"/>
                </a:lnTo>
                <a:lnTo>
                  <a:pt x="1447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g3e3bee9323b_1_0"/>
          <p:cNvSpPr/>
          <p:nvPr/>
        </p:nvSpPr>
        <p:spPr>
          <a:xfrm>
            <a:off x="8307241" y="1883185"/>
            <a:ext cx="4486" cy="4500"/>
          </a:xfrm>
          <a:custGeom>
            <a:rect b="b" l="l" r="r" t="t"/>
            <a:pathLst>
              <a:path extrusionOk="0" h="5714" w="5715">
                <a:moveTo>
                  <a:pt x="5321" y="5283"/>
                </a:moveTo>
                <a:lnTo>
                  <a:pt x="5321" y="2387"/>
                </a:lnTo>
                <a:lnTo>
                  <a:pt x="2946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g3e3bee9323b_1_0"/>
          <p:cNvSpPr/>
          <p:nvPr/>
        </p:nvSpPr>
        <p:spPr>
          <a:xfrm>
            <a:off x="8307241" y="1887674"/>
            <a:ext cx="1121" cy="0"/>
          </a:xfrm>
          <a:custGeom>
            <a:rect b="b" l="l" r="r" t="t"/>
            <a:pathLst>
              <a:path extrusionOk="0" h="635" w="1270">
                <a:moveTo>
                  <a:pt x="1181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g3e3bee9323b_1_0"/>
          <p:cNvSpPr/>
          <p:nvPr/>
        </p:nvSpPr>
        <p:spPr>
          <a:xfrm>
            <a:off x="8307241" y="1893285"/>
            <a:ext cx="1121" cy="1122"/>
          </a:xfrm>
          <a:custGeom>
            <a:rect b="b" l="l" r="r" t="t"/>
            <a:pathLst>
              <a:path extrusionOk="0" h="635" w="1270">
                <a:moveTo>
                  <a:pt x="1257" y="50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g3e3bee9323b_1_0"/>
          <p:cNvSpPr/>
          <p:nvPr/>
        </p:nvSpPr>
        <p:spPr>
          <a:xfrm>
            <a:off x="8304997" y="1895530"/>
            <a:ext cx="6739" cy="0"/>
          </a:xfrm>
          <a:custGeom>
            <a:rect b="b" l="l" r="r" t="t"/>
            <a:pathLst>
              <a:path extrusionOk="0" h="120000" w="9525">
                <a:moveTo>
                  <a:pt x="933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g3e3bee9323b_1_0"/>
          <p:cNvSpPr/>
          <p:nvPr/>
        </p:nvSpPr>
        <p:spPr>
          <a:xfrm>
            <a:off x="8308363" y="1887674"/>
            <a:ext cx="0" cy="1120"/>
          </a:xfrm>
          <a:custGeom>
            <a:rect b="b" l="l" r="r" t="t"/>
            <a:pathLst>
              <a:path extrusionOk="0" h="1269" w="634">
                <a:moveTo>
                  <a:pt x="0" y="939"/>
                </a:moveTo>
                <a:lnTo>
                  <a:pt x="0" y="711"/>
                </a:lnTo>
                <a:lnTo>
                  <a:pt x="0" y="406"/>
                </a:lnTo>
                <a:lnTo>
                  <a:pt x="0" y="177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g3e3bee9323b_1_0"/>
          <p:cNvSpPr/>
          <p:nvPr/>
        </p:nvSpPr>
        <p:spPr>
          <a:xfrm>
            <a:off x="8308363" y="1893285"/>
            <a:ext cx="1119" cy="2248"/>
          </a:xfrm>
          <a:custGeom>
            <a:rect b="b" l="l" r="r" t="t"/>
            <a:pathLst>
              <a:path extrusionOk="0" h="1905" w="1904">
                <a:moveTo>
                  <a:pt x="0" y="1765"/>
                </a:moveTo>
                <a:lnTo>
                  <a:pt x="977" y="1765"/>
                </a:lnTo>
                <a:lnTo>
                  <a:pt x="1765" y="990"/>
                </a:lnTo>
                <a:lnTo>
                  <a:pt x="17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g3e3bee9323b_1_0"/>
          <p:cNvSpPr/>
          <p:nvPr/>
        </p:nvSpPr>
        <p:spPr>
          <a:xfrm>
            <a:off x="8308363" y="1893285"/>
            <a:ext cx="0" cy="0"/>
          </a:xfrm>
          <a:custGeom>
            <a:rect b="b" l="l" r="r" t="t"/>
            <a:pathLst>
              <a:path extrusionOk="0" h="1269" w="634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g3e3bee9323b_1_0"/>
          <p:cNvSpPr/>
          <p:nvPr/>
        </p:nvSpPr>
        <p:spPr>
          <a:xfrm>
            <a:off x="8308363" y="1880941"/>
            <a:ext cx="0" cy="13484"/>
          </a:xfrm>
          <a:custGeom>
            <a:rect b="b" l="l" r="r" t="t"/>
            <a:pathLst>
              <a:path extrusionOk="0" h="19685" w="120000">
                <a:moveTo>
                  <a:pt x="0" y="0"/>
                </a:moveTo>
                <a:lnTo>
                  <a:pt x="0" y="1922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g3e3bee9323b_1_0"/>
          <p:cNvSpPr/>
          <p:nvPr/>
        </p:nvSpPr>
        <p:spPr>
          <a:xfrm>
            <a:off x="8308363" y="1889919"/>
            <a:ext cx="0" cy="1120"/>
          </a:xfrm>
          <a:custGeom>
            <a:rect b="b" l="l" r="r" t="t"/>
            <a:pathLst>
              <a:path extrusionOk="0" h="1269" w="634">
                <a:moveTo>
                  <a:pt x="0" y="774"/>
                </a:moveTo>
                <a:lnTo>
                  <a:pt x="0" y="584"/>
                </a:lnTo>
                <a:lnTo>
                  <a:pt x="0" y="241"/>
                </a:lnTo>
                <a:lnTo>
                  <a:pt x="0" y="2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g3e3bee9323b_1_0"/>
          <p:cNvSpPr/>
          <p:nvPr/>
        </p:nvSpPr>
        <p:spPr>
          <a:xfrm>
            <a:off x="8311730" y="1894408"/>
            <a:ext cx="2242" cy="1119"/>
          </a:xfrm>
          <a:custGeom>
            <a:rect b="b" l="l" r="r" t="t"/>
            <a:pathLst>
              <a:path extrusionOk="0" h="1905" w="1904">
                <a:moveTo>
                  <a:pt x="1777" y="1777"/>
                </a:moveTo>
                <a:lnTo>
                  <a:pt x="1777" y="800"/>
                </a:lnTo>
                <a:lnTo>
                  <a:pt x="990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g3e3bee9323b_1_0"/>
          <p:cNvSpPr/>
          <p:nvPr/>
        </p:nvSpPr>
        <p:spPr>
          <a:xfrm>
            <a:off x="8309485" y="1895530"/>
            <a:ext cx="2242" cy="1119"/>
          </a:xfrm>
          <a:custGeom>
            <a:rect b="b" l="l" r="r" t="t"/>
            <a:pathLst>
              <a:path extrusionOk="0" h="1905" w="1904">
                <a:moveTo>
                  <a:pt x="0" y="1777"/>
                </a:moveTo>
                <a:lnTo>
                  <a:pt x="965" y="1777"/>
                </a:lnTo>
                <a:lnTo>
                  <a:pt x="1778" y="939"/>
                </a:lnTo>
                <a:lnTo>
                  <a:pt x="177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g3e3bee9323b_1_0"/>
          <p:cNvSpPr/>
          <p:nvPr/>
        </p:nvSpPr>
        <p:spPr>
          <a:xfrm>
            <a:off x="8309485" y="1893285"/>
            <a:ext cx="1119" cy="1119"/>
          </a:xfrm>
          <a:custGeom>
            <a:rect b="b" l="l" r="r" t="t"/>
            <a:pathLst>
              <a:path extrusionOk="0" h="1905" w="1904">
                <a:moveTo>
                  <a:pt x="0" y="0"/>
                </a:moveTo>
                <a:lnTo>
                  <a:pt x="0" y="977"/>
                </a:lnTo>
                <a:lnTo>
                  <a:pt x="787" y="1739"/>
                </a:lnTo>
                <a:lnTo>
                  <a:pt x="1778" y="173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g3e3bee9323b_1_0"/>
          <p:cNvSpPr/>
          <p:nvPr/>
        </p:nvSpPr>
        <p:spPr>
          <a:xfrm>
            <a:off x="8309485" y="1883185"/>
            <a:ext cx="0" cy="11246"/>
          </a:xfrm>
          <a:custGeom>
            <a:rect b="b" l="l" r="r" t="t"/>
            <a:pathLst>
              <a:path extrusionOk="0" h="14605" w="120000">
                <a:moveTo>
                  <a:pt x="0" y="14211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g3e3bee9323b_1_0"/>
          <p:cNvSpPr/>
          <p:nvPr/>
        </p:nvSpPr>
        <p:spPr>
          <a:xfrm>
            <a:off x="8309485" y="1886552"/>
            <a:ext cx="0" cy="6733"/>
          </a:xfrm>
          <a:custGeom>
            <a:rect b="b" l="l" r="r" t="t"/>
            <a:pathLst>
              <a:path extrusionOk="0" h="8889" w="120000">
                <a:moveTo>
                  <a:pt x="0" y="0"/>
                </a:moveTo>
                <a:lnTo>
                  <a:pt x="0" y="882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g3e3bee9323b_1_0"/>
          <p:cNvSpPr/>
          <p:nvPr/>
        </p:nvSpPr>
        <p:spPr>
          <a:xfrm>
            <a:off x="8311730" y="1747389"/>
            <a:ext cx="0" cy="148180"/>
          </a:xfrm>
          <a:custGeom>
            <a:rect b="b" l="l" r="r" t="t"/>
            <a:pathLst>
              <a:path extrusionOk="0" h="210185" w="120000">
                <a:moveTo>
                  <a:pt x="0" y="0"/>
                </a:moveTo>
                <a:lnTo>
                  <a:pt x="0" y="2100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g3e3bee9323b_1_0"/>
          <p:cNvSpPr/>
          <p:nvPr/>
        </p:nvSpPr>
        <p:spPr>
          <a:xfrm>
            <a:off x="8306119" y="1877573"/>
            <a:ext cx="0" cy="1124"/>
          </a:xfrm>
          <a:custGeom>
            <a:rect b="b" l="l" r="r" t="t"/>
            <a:pathLst>
              <a:path extrusionOk="0" h="2539" w="120000">
                <a:moveTo>
                  <a:pt x="0" y="965"/>
                </a:moveTo>
                <a:lnTo>
                  <a:pt x="0" y="9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g3e3bee9323b_1_0"/>
          <p:cNvSpPr/>
          <p:nvPr/>
        </p:nvSpPr>
        <p:spPr>
          <a:xfrm>
            <a:off x="8300508" y="1895530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g3e3bee9323b_1_0"/>
          <p:cNvSpPr/>
          <p:nvPr/>
        </p:nvSpPr>
        <p:spPr>
          <a:xfrm>
            <a:off x="8307241" y="1887674"/>
            <a:ext cx="0" cy="1120"/>
          </a:xfrm>
          <a:custGeom>
            <a:rect b="b" l="l" r="r" t="t"/>
            <a:pathLst>
              <a:path extrusionOk="0" h="1269" w="120000">
                <a:moveTo>
                  <a:pt x="0" y="571"/>
                </a:moveTo>
                <a:lnTo>
                  <a:pt x="0" y="57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g3e3bee9323b_1_0"/>
          <p:cNvSpPr/>
          <p:nvPr/>
        </p:nvSpPr>
        <p:spPr>
          <a:xfrm>
            <a:off x="8306119" y="1888796"/>
            <a:ext cx="1119" cy="0"/>
          </a:xfrm>
          <a:custGeom>
            <a:rect b="b" l="l" r="r" t="t"/>
            <a:pathLst>
              <a:path extrusionOk="0" h="120000" w="1904">
                <a:moveTo>
                  <a:pt x="660" y="0"/>
                </a:moveTo>
                <a:lnTo>
                  <a:pt x="66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g3e3bee9323b_1_0"/>
          <p:cNvSpPr/>
          <p:nvPr/>
        </p:nvSpPr>
        <p:spPr>
          <a:xfrm>
            <a:off x="8307241" y="1887674"/>
            <a:ext cx="0" cy="1119"/>
          </a:xfrm>
          <a:custGeom>
            <a:rect b="b" l="l" r="r" t="t"/>
            <a:pathLst>
              <a:path extrusionOk="0" h="1905" w="120000">
                <a:moveTo>
                  <a:pt x="0" y="660"/>
                </a:moveTo>
                <a:lnTo>
                  <a:pt x="0" y="66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g3e3bee9323b_1_0"/>
          <p:cNvSpPr/>
          <p:nvPr/>
        </p:nvSpPr>
        <p:spPr>
          <a:xfrm>
            <a:off x="8307241" y="188879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g3e3bee9323b_1_0"/>
          <p:cNvSpPr/>
          <p:nvPr/>
        </p:nvSpPr>
        <p:spPr>
          <a:xfrm>
            <a:off x="8304997" y="1888796"/>
            <a:ext cx="1119" cy="2248"/>
          </a:xfrm>
          <a:custGeom>
            <a:rect b="b" l="l" r="r" t="t"/>
            <a:pathLst>
              <a:path extrusionOk="0" h="1905" w="1904">
                <a:moveTo>
                  <a:pt x="1752" y="0"/>
                </a:moveTo>
                <a:lnTo>
                  <a:pt x="914" y="0"/>
                </a:lnTo>
                <a:lnTo>
                  <a:pt x="203" y="571"/>
                </a:lnTo>
                <a:lnTo>
                  <a:pt x="0" y="137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g3e3bee9323b_1_0"/>
          <p:cNvSpPr/>
          <p:nvPr/>
        </p:nvSpPr>
        <p:spPr>
          <a:xfrm>
            <a:off x="8307241" y="1893285"/>
            <a:ext cx="0" cy="0"/>
          </a:xfrm>
          <a:custGeom>
            <a:rect b="b" l="l" r="r" t="t"/>
            <a:pathLst>
              <a:path extrusionOk="0" h="1269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g3e3bee9323b_1_0"/>
          <p:cNvSpPr/>
          <p:nvPr/>
        </p:nvSpPr>
        <p:spPr>
          <a:xfrm>
            <a:off x="8307241" y="1892163"/>
            <a:ext cx="0" cy="4493"/>
          </a:xfrm>
          <a:custGeom>
            <a:rect b="b" l="l" r="r" t="t"/>
            <a:pathLst>
              <a:path extrusionOk="0" h="6350" w="120000">
                <a:moveTo>
                  <a:pt x="0" y="0"/>
                </a:moveTo>
                <a:lnTo>
                  <a:pt x="0" y="609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g3e3bee9323b_1_0"/>
          <p:cNvSpPr/>
          <p:nvPr/>
        </p:nvSpPr>
        <p:spPr>
          <a:xfrm>
            <a:off x="8306119" y="1893285"/>
            <a:ext cx="1119" cy="2248"/>
          </a:xfrm>
          <a:custGeom>
            <a:rect b="b" l="l" r="r" t="t"/>
            <a:pathLst>
              <a:path extrusionOk="0" h="1905" w="1904">
                <a:moveTo>
                  <a:pt x="0" y="0"/>
                </a:moveTo>
                <a:lnTo>
                  <a:pt x="0" y="990"/>
                </a:lnTo>
                <a:lnTo>
                  <a:pt x="812" y="1765"/>
                </a:lnTo>
                <a:lnTo>
                  <a:pt x="1790" y="17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g3e3bee9323b_1_0"/>
          <p:cNvSpPr/>
          <p:nvPr/>
        </p:nvSpPr>
        <p:spPr>
          <a:xfrm>
            <a:off x="8303875" y="1891041"/>
            <a:ext cx="1119" cy="3362"/>
          </a:xfrm>
          <a:custGeom>
            <a:rect b="b" l="l" r="r" t="t"/>
            <a:pathLst>
              <a:path extrusionOk="0" h="3810" w="1904">
                <a:moveTo>
                  <a:pt x="1409" y="0"/>
                </a:moveTo>
                <a:lnTo>
                  <a:pt x="342" y="660"/>
                </a:lnTo>
                <a:lnTo>
                  <a:pt x="0" y="2057"/>
                </a:lnTo>
                <a:lnTo>
                  <a:pt x="660" y="314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g3e3bee9323b_1_0"/>
          <p:cNvSpPr/>
          <p:nvPr/>
        </p:nvSpPr>
        <p:spPr>
          <a:xfrm>
            <a:off x="8304997" y="1892163"/>
            <a:ext cx="1121" cy="1119"/>
          </a:xfrm>
          <a:custGeom>
            <a:rect b="b" l="l" r="r" t="t"/>
            <a:pathLst>
              <a:path extrusionOk="0" h="1905" w="1270">
                <a:moveTo>
                  <a:pt x="889" y="0"/>
                </a:moveTo>
                <a:lnTo>
                  <a:pt x="393" y="0"/>
                </a:lnTo>
                <a:lnTo>
                  <a:pt x="0" y="368"/>
                </a:lnTo>
                <a:lnTo>
                  <a:pt x="0" y="876"/>
                </a:lnTo>
                <a:lnTo>
                  <a:pt x="0" y="1016"/>
                </a:lnTo>
                <a:lnTo>
                  <a:pt x="50" y="1168"/>
                </a:lnTo>
                <a:lnTo>
                  <a:pt x="127" y="13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g3e3bee9323b_1_0"/>
          <p:cNvSpPr/>
          <p:nvPr/>
        </p:nvSpPr>
        <p:spPr>
          <a:xfrm>
            <a:off x="8307241" y="1892163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g3e3bee9323b_1_0"/>
          <p:cNvSpPr/>
          <p:nvPr/>
        </p:nvSpPr>
        <p:spPr>
          <a:xfrm>
            <a:off x="8307241" y="1892163"/>
            <a:ext cx="0" cy="2248"/>
          </a:xfrm>
          <a:custGeom>
            <a:rect b="b" l="l" r="r" t="t"/>
            <a:pathLst>
              <a:path extrusionOk="0" h="1905" w="120000">
                <a:moveTo>
                  <a:pt x="0" y="666"/>
                </a:moveTo>
                <a:lnTo>
                  <a:pt x="0" y="66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g3e3bee9323b_1_0"/>
          <p:cNvSpPr/>
          <p:nvPr/>
        </p:nvSpPr>
        <p:spPr>
          <a:xfrm>
            <a:off x="8304997" y="1893285"/>
            <a:ext cx="0" cy="1120"/>
          </a:xfrm>
          <a:custGeom>
            <a:rect b="b" l="l" r="r" t="t"/>
            <a:pathLst>
              <a:path extrusionOk="0" h="1269" w="634">
                <a:moveTo>
                  <a:pt x="0" y="1257"/>
                </a:moveTo>
                <a:lnTo>
                  <a:pt x="0" y="850"/>
                </a:lnTo>
                <a:lnTo>
                  <a:pt x="0" y="393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g3e3bee9323b_1_0"/>
          <p:cNvSpPr/>
          <p:nvPr/>
        </p:nvSpPr>
        <p:spPr>
          <a:xfrm>
            <a:off x="8303875" y="1893285"/>
            <a:ext cx="0" cy="2241"/>
          </a:xfrm>
          <a:custGeom>
            <a:rect b="b" l="l" r="r" t="t"/>
            <a:pathLst>
              <a:path extrusionOk="0" h="2539" w="634">
                <a:moveTo>
                  <a:pt x="0" y="22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g3e3bee9323b_1_0"/>
          <p:cNvSpPr/>
          <p:nvPr/>
        </p:nvSpPr>
        <p:spPr>
          <a:xfrm>
            <a:off x="8303875" y="1895530"/>
            <a:ext cx="1119" cy="1119"/>
          </a:xfrm>
          <a:custGeom>
            <a:rect b="b" l="l" r="r" t="t"/>
            <a:pathLst>
              <a:path extrusionOk="0" h="1905" w="1904">
                <a:moveTo>
                  <a:pt x="0" y="1422"/>
                </a:moveTo>
                <a:lnTo>
                  <a:pt x="825" y="1422"/>
                </a:lnTo>
                <a:lnTo>
                  <a:pt x="1549" y="825"/>
                </a:lnTo>
                <a:lnTo>
                  <a:pt x="17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g3e3bee9323b_1_0"/>
          <p:cNvSpPr/>
          <p:nvPr/>
        </p:nvSpPr>
        <p:spPr>
          <a:xfrm>
            <a:off x="8304997" y="1894408"/>
            <a:ext cx="0" cy="1119"/>
          </a:xfrm>
          <a:custGeom>
            <a:rect b="b" l="l" r="r" t="t"/>
            <a:pathLst>
              <a:path extrusionOk="0" h="1905" w="634">
                <a:moveTo>
                  <a:pt x="0" y="1816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g3e3bee9323b_1_0"/>
          <p:cNvSpPr/>
          <p:nvPr/>
        </p:nvSpPr>
        <p:spPr>
          <a:xfrm>
            <a:off x="8303875" y="1889919"/>
            <a:ext cx="1122" cy="1119"/>
          </a:xfrm>
          <a:custGeom>
            <a:rect b="b" l="l" r="r" t="t"/>
            <a:pathLst>
              <a:path extrusionOk="0" h="1905" w="634">
                <a:moveTo>
                  <a:pt x="0" y="1803"/>
                </a:moveTo>
                <a:lnTo>
                  <a:pt x="34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g3e3bee9323b_1_0"/>
          <p:cNvSpPr/>
          <p:nvPr/>
        </p:nvSpPr>
        <p:spPr>
          <a:xfrm>
            <a:off x="8300508" y="1895530"/>
            <a:ext cx="3367" cy="0"/>
          </a:xfrm>
          <a:custGeom>
            <a:rect b="b" l="l" r="r" t="t"/>
            <a:pathLst>
              <a:path extrusionOk="0" h="120000" w="4445">
                <a:moveTo>
                  <a:pt x="0" y="0"/>
                </a:moveTo>
                <a:lnTo>
                  <a:pt x="398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g3e3bee9323b_1_0"/>
          <p:cNvSpPr/>
          <p:nvPr/>
        </p:nvSpPr>
        <p:spPr>
          <a:xfrm>
            <a:off x="8306119" y="1886552"/>
            <a:ext cx="1119" cy="1119"/>
          </a:xfrm>
          <a:custGeom>
            <a:rect b="b" l="l" r="r" t="t"/>
            <a:pathLst>
              <a:path extrusionOk="0" h="1905" w="1904">
                <a:moveTo>
                  <a:pt x="1790" y="0"/>
                </a:moveTo>
                <a:lnTo>
                  <a:pt x="825" y="0"/>
                </a:lnTo>
                <a:lnTo>
                  <a:pt x="0" y="762"/>
                </a:lnTo>
                <a:lnTo>
                  <a:pt x="0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g3e3bee9323b_1_0"/>
          <p:cNvSpPr/>
          <p:nvPr/>
        </p:nvSpPr>
        <p:spPr>
          <a:xfrm>
            <a:off x="8257867" y="1944910"/>
            <a:ext cx="0" cy="24714"/>
          </a:xfrm>
          <a:custGeom>
            <a:rect b="b" l="l" r="r" t="t"/>
            <a:pathLst>
              <a:path extrusionOk="0" h="35560" w="120000">
                <a:moveTo>
                  <a:pt x="0" y="0"/>
                </a:moveTo>
                <a:lnTo>
                  <a:pt x="0" y="352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g3e3bee9323b_1_0"/>
          <p:cNvSpPr/>
          <p:nvPr/>
        </p:nvSpPr>
        <p:spPr>
          <a:xfrm>
            <a:off x="8256745" y="1944910"/>
            <a:ext cx="0" cy="25879"/>
          </a:xfrm>
          <a:custGeom>
            <a:rect b="b" l="l" r="r" t="t"/>
            <a:pathLst>
              <a:path extrusionOk="0" h="36194" w="120000">
                <a:moveTo>
                  <a:pt x="0" y="0"/>
                </a:moveTo>
                <a:lnTo>
                  <a:pt x="0" y="359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g3e3bee9323b_1_0"/>
          <p:cNvSpPr/>
          <p:nvPr/>
        </p:nvSpPr>
        <p:spPr>
          <a:xfrm>
            <a:off x="8256745" y="1969600"/>
            <a:ext cx="2242" cy="1119"/>
          </a:xfrm>
          <a:custGeom>
            <a:rect b="b" l="l" r="r" t="t"/>
            <a:pathLst>
              <a:path extrusionOk="0" h="1905" w="2540">
                <a:moveTo>
                  <a:pt x="0" y="774"/>
                </a:moveTo>
                <a:lnTo>
                  <a:pt x="0" y="1371"/>
                </a:lnTo>
                <a:lnTo>
                  <a:pt x="495" y="1828"/>
                </a:lnTo>
                <a:lnTo>
                  <a:pt x="1079" y="1828"/>
                </a:lnTo>
                <a:lnTo>
                  <a:pt x="1663" y="1828"/>
                </a:lnTo>
                <a:lnTo>
                  <a:pt x="2146" y="1371"/>
                </a:lnTo>
                <a:lnTo>
                  <a:pt x="2146" y="774"/>
                </a:lnTo>
                <a:lnTo>
                  <a:pt x="2146" y="469"/>
                </a:lnTo>
                <a:lnTo>
                  <a:pt x="1993" y="177"/>
                </a:lnTo>
                <a:lnTo>
                  <a:pt x="179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g3e3bee9323b_1_0"/>
          <p:cNvSpPr/>
          <p:nvPr/>
        </p:nvSpPr>
        <p:spPr>
          <a:xfrm>
            <a:off x="8250012" y="1900019"/>
            <a:ext cx="20205" cy="0"/>
          </a:xfrm>
          <a:custGeom>
            <a:rect b="b" l="l" r="r" t="t"/>
            <a:pathLst>
              <a:path extrusionOk="0" h="120000" w="27304">
                <a:moveTo>
                  <a:pt x="2678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g3e3bee9323b_1_0"/>
          <p:cNvSpPr/>
          <p:nvPr/>
        </p:nvSpPr>
        <p:spPr>
          <a:xfrm>
            <a:off x="8256745" y="1901142"/>
            <a:ext cx="13478" cy="0"/>
          </a:xfrm>
          <a:custGeom>
            <a:rect b="b" l="l" r="r" t="t"/>
            <a:pathLst>
              <a:path extrusionOk="0" h="120000" w="19050">
                <a:moveTo>
                  <a:pt x="0" y="0"/>
                </a:moveTo>
                <a:lnTo>
                  <a:pt x="1851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g3e3bee9323b_1_0"/>
          <p:cNvSpPr/>
          <p:nvPr/>
        </p:nvSpPr>
        <p:spPr>
          <a:xfrm>
            <a:off x="8261233" y="1938176"/>
            <a:ext cx="15707" cy="1120"/>
          </a:xfrm>
          <a:custGeom>
            <a:rect b="b" l="l" r="r" t="t"/>
            <a:pathLst>
              <a:path extrusionOk="0" h="1269" w="21590">
                <a:moveTo>
                  <a:pt x="-1930" y="565"/>
                </a:moveTo>
                <a:lnTo>
                  <a:pt x="23139" y="5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g3e3bee9323b_1_0"/>
          <p:cNvSpPr/>
          <p:nvPr/>
        </p:nvSpPr>
        <p:spPr>
          <a:xfrm>
            <a:off x="8261233" y="1939299"/>
            <a:ext cx="17963" cy="1119"/>
          </a:xfrm>
          <a:custGeom>
            <a:rect b="b" l="l" r="r" t="t"/>
            <a:pathLst>
              <a:path extrusionOk="0" h="1905" w="26034">
                <a:moveTo>
                  <a:pt x="-1930" y="666"/>
                </a:moveTo>
                <a:lnTo>
                  <a:pt x="27444" y="66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g3e3bee9323b_1_0"/>
          <p:cNvSpPr/>
          <p:nvPr/>
        </p:nvSpPr>
        <p:spPr>
          <a:xfrm>
            <a:off x="8257867" y="1910120"/>
            <a:ext cx="37032" cy="0"/>
          </a:xfrm>
          <a:custGeom>
            <a:rect b="b" l="l" r="r" t="t"/>
            <a:pathLst>
              <a:path extrusionOk="0" h="120000" w="51434">
                <a:moveTo>
                  <a:pt x="0" y="0"/>
                </a:moveTo>
                <a:lnTo>
                  <a:pt x="5097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g3e3bee9323b_1_0"/>
          <p:cNvSpPr/>
          <p:nvPr/>
        </p:nvSpPr>
        <p:spPr>
          <a:xfrm>
            <a:off x="8258989" y="1911242"/>
            <a:ext cx="33695" cy="0"/>
          </a:xfrm>
          <a:custGeom>
            <a:rect b="b" l="l" r="r" t="t"/>
            <a:pathLst>
              <a:path extrusionOk="0" h="120000" w="47625">
                <a:moveTo>
                  <a:pt x="0" y="0"/>
                </a:moveTo>
                <a:lnTo>
                  <a:pt x="4710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g3e3bee9323b_1_0"/>
          <p:cNvSpPr/>
          <p:nvPr/>
        </p:nvSpPr>
        <p:spPr>
          <a:xfrm>
            <a:off x="8257867" y="1895530"/>
            <a:ext cx="12338" cy="0"/>
          </a:xfrm>
          <a:custGeom>
            <a:rect b="b" l="l" r="r" t="t"/>
            <a:pathLst>
              <a:path extrusionOk="0" h="120000" w="18415">
                <a:moveTo>
                  <a:pt x="18135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g3e3bee9323b_1_0"/>
          <p:cNvSpPr/>
          <p:nvPr/>
        </p:nvSpPr>
        <p:spPr>
          <a:xfrm>
            <a:off x="8280309" y="1938176"/>
            <a:ext cx="0" cy="6739"/>
          </a:xfrm>
          <a:custGeom>
            <a:rect b="b" l="l" r="r" t="t"/>
            <a:pathLst>
              <a:path extrusionOk="0" h="9525" w="120000">
                <a:moveTo>
                  <a:pt x="0" y="0"/>
                </a:moveTo>
                <a:lnTo>
                  <a:pt x="0" y="899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g3e3bee9323b_1_0"/>
          <p:cNvSpPr/>
          <p:nvPr/>
        </p:nvSpPr>
        <p:spPr>
          <a:xfrm>
            <a:off x="8279188" y="1946033"/>
            <a:ext cx="2246" cy="2246"/>
          </a:xfrm>
          <a:custGeom>
            <a:rect b="b" l="l" r="r" t="t"/>
            <a:pathLst>
              <a:path extrusionOk="0" h="3175" w="3175">
                <a:moveTo>
                  <a:pt x="0" y="0"/>
                </a:moveTo>
                <a:lnTo>
                  <a:pt x="0" y="1435"/>
                </a:lnTo>
                <a:lnTo>
                  <a:pt x="1130" y="2590"/>
                </a:lnTo>
                <a:lnTo>
                  <a:pt x="2552" y="261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g3e3bee9323b_1_0"/>
          <p:cNvSpPr/>
          <p:nvPr/>
        </p:nvSpPr>
        <p:spPr>
          <a:xfrm>
            <a:off x="8279188" y="1940421"/>
            <a:ext cx="0" cy="5619"/>
          </a:xfrm>
          <a:custGeom>
            <a:rect b="b" l="l" r="r" t="t"/>
            <a:pathLst>
              <a:path extrusionOk="0" h="7619" w="120000">
                <a:moveTo>
                  <a:pt x="0" y="3733"/>
                </a:moveTo>
                <a:lnTo>
                  <a:pt x="0" y="37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g3e3bee9323b_1_0"/>
          <p:cNvSpPr/>
          <p:nvPr/>
        </p:nvSpPr>
        <p:spPr>
          <a:xfrm>
            <a:off x="8280309" y="1944910"/>
            <a:ext cx="1119" cy="1119"/>
          </a:xfrm>
          <a:custGeom>
            <a:rect b="b" l="l" r="r" t="t"/>
            <a:pathLst>
              <a:path extrusionOk="0" h="1905" w="1904">
                <a:moveTo>
                  <a:pt x="0" y="0"/>
                </a:moveTo>
                <a:lnTo>
                  <a:pt x="0" y="914"/>
                </a:lnTo>
                <a:lnTo>
                  <a:pt x="749" y="1714"/>
                </a:lnTo>
                <a:lnTo>
                  <a:pt x="1701" y="173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g3e3bee9323b_1_0"/>
          <p:cNvSpPr/>
          <p:nvPr/>
        </p:nvSpPr>
        <p:spPr>
          <a:xfrm>
            <a:off x="8275821" y="1938176"/>
            <a:ext cx="4493" cy="0"/>
          </a:xfrm>
          <a:custGeom>
            <a:rect b="b" l="l" r="r" t="t"/>
            <a:pathLst>
              <a:path extrusionOk="0" h="120000" w="6350">
                <a:moveTo>
                  <a:pt x="0" y="0"/>
                </a:moveTo>
                <a:lnTo>
                  <a:pt x="615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g3e3bee9323b_1_0"/>
          <p:cNvSpPr/>
          <p:nvPr/>
        </p:nvSpPr>
        <p:spPr>
          <a:xfrm>
            <a:off x="8281432" y="1882062"/>
            <a:ext cx="2242" cy="1120"/>
          </a:xfrm>
          <a:custGeom>
            <a:rect b="b" l="l" r="r" t="t"/>
            <a:pathLst>
              <a:path extrusionOk="0" h="1269" w="1904">
                <a:moveTo>
                  <a:pt x="0" y="0"/>
                </a:moveTo>
                <a:lnTo>
                  <a:pt x="0" y="457"/>
                </a:lnTo>
                <a:lnTo>
                  <a:pt x="406" y="863"/>
                </a:lnTo>
                <a:lnTo>
                  <a:pt x="876" y="863"/>
                </a:lnTo>
                <a:lnTo>
                  <a:pt x="1371" y="863"/>
                </a:lnTo>
                <a:lnTo>
                  <a:pt x="1790" y="457"/>
                </a:lnTo>
                <a:lnTo>
                  <a:pt x="179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g3e3bee9323b_1_0"/>
          <p:cNvSpPr/>
          <p:nvPr/>
        </p:nvSpPr>
        <p:spPr>
          <a:xfrm>
            <a:off x="8280309" y="1878696"/>
            <a:ext cx="2246" cy="0"/>
          </a:xfrm>
          <a:custGeom>
            <a:rect b="b" l="l" r="r" t="t"/>
            <a:pathLst>
              <a:path extrusionOk="0" h="120000" w="3175">
                <a:moveTo>
                  <a:pt x="2628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g3e3bee9323b_1_0"/>
          <p:cNvSpPr/>
          <p:nvPr/>
        </p:nvSpPr>
        <p:spPr>
          <a:xfrm>
            <a:off x="8275821" y="1888796"/>
            <a:ext cx="13462" cy="0"/>
          </a:xfrm>
          <a:custGeom>
            <a:rect b="b" l="l" r="r" t="t"/>
            <a:pathLst>
              <a:path extrusionOk="0" h="120000" w="20320">
                <a:moveTo>
                  <a:pt x="1992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g3e3bee9323b_1_0"/>
          <p:cNvSpPr/>
          <p:nvPr/>
        </p:nvSpPr>
        <p:spPr>
          <a:xfrm>
            <a:off x="8275821" y="1896652"/>
            <a:ext cx="13489" cy="0"/>
          </a:xfrm>
          <a:custGeom>
            <a:rect b="b" l="l" r="r" t="t"/>
            <a:pathLst>
              <a:path extrusionOk="0" h="120000" w="18415">
                <a:moveTo>
                  <a:pt x="18338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g3e3bee9323b_1_0"/>
          <p:cNvSpPr/>
          <p:nvPr/>
        </p:nvSpPr>
        <p:spPr>
          <a:xfrm>
            <a:off x="8270211" y="1895530"/>
            <a:ext cx="20217" cy="0"/>
          </a:xfrm>
          <a:custGeom>
            <a:rect b="b" l="l" r="r" t="t"/>
            <a:pathLst>
              <a:path extrusionOk="0" h="120000" w="28575">
                <a:moveTo>
                  <a:pt x="28409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g3e3bee9323b_1_0"/>
          <p:cNvSpPr/>
          <p:nvPr/>
        </p:nvSpPr>
        <p:spPr>
          <a:xfrm>
            <a:off x="8274699" y="1891041"/>
            <a:ext cx="16799" cy="0"/>
          </a:xfrm>
          <a:custGeom>
            <a:rect b="b" l="l" r="r" t="t"/>
            <a:pathLst>
              <a:path extrusionOk="0" h="120000" w="23495">
                <a:moveTo>
                  <a:pt x="0" y="0"/>
                </a:moveTo>
                <a:lnTo>
                  <a:pt x="2326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g3e3bee9323b_1_0"/>
          <p:cNvSpPr/>
          <p:nvPr/>
        </p:nvSpPr>
        <p:spPr>
          <a:xfrm>
            <a:off x="8294898" y="1889919"/>
            <a:ext cx="0" cy="12344"/>
          </a:xfrm>
          <a:custGeom>
            <a:rect b="b" l="l" r="r" t="t"/>
            <a:pathLst>
              <a:path extrusionOk="0" h="17144" w="120000">
                <a:moveTo>
                  <a:pt x="0" y="0"/>
                </a:moveTo>
                <a:lnTo>
                  <a:pt x="0" y="168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g3e3bee9323b_1_0"/>
          <p:cNvSpPr/>
          <p:nvPr/>
        </p:nvSpPr>
        <p:spPr>
          <a:xfrm>
            <a:off x="8291531" y="1911242"/>
            <a:ext cx="1122" cy="1122"/>
          </a:xfrm>
          <a:custGeom>
            <a:rect b="b" l="l" r="r" t="t"/>
            <a:pathLst>
              <a:path extrusionOk="0" h="635" w="634">
                <a:moveTo>
                  <a:pt x="495" y="52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g3e3bee9323b_1_0"/>
          <p:cNvSpPr/>
          <p:nvPr/>
        </p:nvSpPr>
        <p:spPr>
          <a:xfrm>
            <a:off x="8298264" y="1911242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55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g3e3bee9323b_1_0"/>
          <p:cNvSpPr/>
          <p:nvPr/>
        </p:nvSpPr>
        <p:spPr>
          <a:xfrm>
            <a:off x="8293775" y="1900019"/>
            <a:ext cx="0" cy="10093"/>
          </a:xfrm>
          <a:custGeom>
            <a:rect b="b" l="l" r="r" t="t"/>
            <a:pathLst>
              <a:path extrusionOk="0" h="13969" w="120000">
                <a:moveTo>
                  <a:pt x="0" y="0"/>
                </a:moveTo>
                <a:lnTo>
                  <a:pt x="0" y="1358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g3e3bee9323b_1_0"/>
          <p:cNvSpPr/>
          <p:nvPr/>
        </p:nvSpPr>
        <p:spPr>
          <a:xfrm>
            <a:off x="8292653" y="1912364"/>
            <a:ext cx="5613" cy="0"/>
          </a:xfrm>
          <a:custGeom>
            <a:rect b="b" l="l" r="r" t="t"/>
            <a:pathLst>
              <a:path extrusionOk="0" h="120000" w="8254">
                <a:moveTo>
                  <a:pt x="0" y="0"/>
                </a:moveTo>
                <a:lnTo>
                  <a:pt x="79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g3e3bee9323b_1_0"/>
          <p:cNvSpPr/>
          <p:nvPr/>
        </p:nvSpPr>
        <p:spPr>
          <a:xfrm>
            <a:off x="8289287" y="1895530"/>
            <a:ext cx="1119" cy="1119"/>
          </a:xfrm>
          <a:custGeom>
            <a:rect b="b" l="l" r="r" t="t"/>
            <a:pathLst>
              <a:path extrusionOk="0" h="1905" w="1904">
                <a:moveTo>
                  <a:pt x="0" y="1777"/>
                </a:moveTo>
                <a:lnTo>
                  <a:pt x="965" y="1777"/>
                </a:lnTo>
                <a:lnTo>
                  <a:pt x="1778" y="939"/>
                </a:lnTo>
                <a:lnTo>
                  <a:pt x="177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g3e3bee9323b_1_0"/>
          <p:cNvSpPr/>
          <p:nvPr/>
        </p:nvSpPr>
        <p:spPr>
          <a:xfrm>
            <a:off x="8291531" y="1885430"/>
            <a:ext cx="2242" cy="1119"/>
          </a:xfrm>
          <a:custGeom>
            <a:rect b="b" l="l" r="r" t="t"/>
            <a:pathLst>
              <a:path extrusionOk="0" h="1905" w="1904">
                <a:moveTo>
                  <a:pt x="1777" y="0"/>
                </a:moveTo>
                <a:lnTo>
                  <a:pt x="825" y="0"/>
                </a:lnTo>
                <a:lnTo>
                  <a:pt x="0" y="774"/>
                </a:lnTo>
                <a:lnTo>
                  <a:pt x="0" y="179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g3e3bee9323b_1_0"/>
          <p:cNvSpPr/>
          <p:nvPr/>
        </p:nvSpPr>
        <p:spPr>
          <a:xfrm>
            <a:off x="8292653" y="1885430"/>
            <a:ext cx="1119" cy="1119"/>
          </a:xfrm>
          <a:custGeom>
            <a:rect b="b" l="l" r="r" t="t"/>
            <a:pathLst>
              <a:path extrusionOk="0" h="1905" w="1904">
                <a:moveTo>
                  <a:pt x="1511" y="0"/>
                </a:moveTo>
                <a:lnTo>
                  <a:pt x="635" y="114"/>
                </a:lnTo>
                <a:lnTo>
                  <a:pt x="0" y="876"/>
                </a:lnTo>
                <a:lnTo>
                  <a:pt x="0" y="177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g3e3bee9323b_1_0"/>
          <p:cNvSpPr/>
          <p:nvPr/>
        </p:nvSpPr>
        <p:spPr>
          <a:xfrm>
            <a:off x="8292653" y="1886552"/>
            <a:ext cx="0" cy="0"/>
          </a:xfrm>
          <a:custGeom>
            <a:rect b="b" l="l" r="r" t="t"/>
            <a:pathLst>
              <a:path extrusionOk="0" h="635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g3e3bee9323b_1_0"/>
          <p:cNvSpPr/>
          <p:nvPr/>
        </p:nvSpPr>
        <p:spPr>
          <a:xfrm>
            <a:off x="8294898" y="1885430"/>
            <a:ext cx="1119" cy="1119"/>
          </a:xfrm>
          <a:custGeom>
            <a:rect b="b" l="l" r="r" t="t"/>
            <a:pathLst>
              <a:path extrusionOk="0" h="1905" w="1904">
                <a:moveTo>
                  <a:pt x="1536" y="1777"/>
                </a:moveTo>
                <a:lnTo>
                  <a:pt x="1536" y="901"/>
                </a:lnTo>
                <a:lnTo>
                  <a:pt x="876" y="114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g3e3bee9323b_1_0"/>
          <p:cNvSpPr/>
          <p:nvPr/>
        </p:nvSpPr>
        <p:spPr>
          <a:xfrm>
            <a:off x="8293775" y="1885430"/>
            <a:ext cx="1119" cy="0"/>
          </a:xfrm>
          <a:custGeom>
            <a:rect b="b" l="l" r="r" t="t"/>
            <a:pathLst>
              <a:path extrusionOk="0" h="635" w="1904">
                <a:moveTo>
                  <a:pt x="1854" y="0"/>
                </a:moveTo>
                <a:lnTo>
                  <a:pt x="1231" y="0"/>
                </a:lnTo>
                <a:lnTo>
                  <a:pt x="609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g3e3bee9323b_1_0"/>
          <p:cNvSpPr/>
          <p:nvPr/>
        </p:nvSpPr>
        <p:spPr>
          <a:xfrm>
            <a:off x="8291531" y="1885430"/>
            <a:ext cx="5620" cy="0"/>
          </a:xfrm>
          <a:custGeom>
            <a:rect b="b" l="l" r="r" t="t"/>
            <a:pathLst>
              <a:path extrusionOk="0" h="1269" w="7620">
                <a:moveTo>
                  <a:pt x="7086" y="0"/>
                </a:moveTo>
                <a:lnTo>
                  <a:pt x="4813" y="0"/>
                </a:lnTo>
                <a:lnTo>
                  <a:pt x="2260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g3e3bee9323b_1_0"/>
          <p:cNvSpPr/>
          <p:nvPr/>
        </p:nvSpPr>
        <p:spPr>
          <a:xfrm>
            <a:off x="8290409" y="1889919"/>
            <a:ext cx="2242" cy="1119"/>
          </a:xfrm>
          <a:custGeom>
            <a:rect b="b" l="l" r="r" t="t"/>
            <a:pathLst>
              <a:path extrusionOk="0" h="1905" w="1904">
                <a:moveTo>
                  <a:pt x="0" y="1752"/>
                </a:moveTo>
                <a:lnTo>
                  <a:pt x="965" y="1752"/>
                </a:lnTo>
                <a:lnTo>
                  <a:pt x="1752" y="1003"/>
                </a:lnTo>
                <a:lnTo>
                  <a:pt x="17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g3e3bee9323b_1_0"/>
          <p:cNvSpPr/>
          <p:nvPr/>
        </p:nvSpPr>
        <p:spPr>
          <a:xfrm>
            <a:off x="8292653" y="1887674"/>
            <a:ext cx="1121" cy="0"/>
          </a:xfrm>
          <a:custGeom>
            <a:rect b="b" l="l" r="r" t="t"/>
            <a:pathLst>
              <a:path extrusionOk="0" h="1269" w="1270">
                <a:moveTo>
                  <a:pt x="106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g3e3bee9323b_1_0"/>
          <p:cNvSpPr/>
          <p:nvPr/>
        </p:nvSpPr>
        <p:spPr>
          <a:xfrm>
            <a:off x="8297142" y="1895530"/>
            <a:ext cx="2242" cy="1122"/>
          </a:xfrm>
          <a:custGeom>
            <a:rect b="b" l="l" r="r" t="t"/>
            <a:pathLst>
              <a:path extrusionOk="0" h="635" w="1904">
                <a:moveTo>
                  <a:pt x="0" y="0"/>
                </a:moveTo>
                <a:lnTo>
                  <a:pt x="330" y="330"/>
                </a:lnTo>
                <a:lnTo>
                  <a:pt x="787" y="546"/>
                </a:lnTo>
                <a:lnTo>
                  <a:pt x="1282" y="54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g3e3bee9323b_1_0"/>
          <p:cNvSpPr/>
          <p:nvPr/>
        </p:nvSpPr>
        <p:spPr>
          <a:xfrm>
            <a:off x="8297142" y="1895530"/>
            <a:ext cx="0" cy="1119"/>
          </a:xfrm>
          <a:custGeom>
            <a:rect b="b" l="l" r="r" t="t"/>
            <a:pathLst>
              <a:path extrusionOk="0" h="1905" w="1270">
                <a:moveTo>
                  <a:pt x="0" y="1308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g3e3bee9323b_1_0"/>
          <p:cNvSpPr/>
          <p:nvPr/>
        </p:nvSpPr>
        <p:spPr>
          <a:xfrm>
            <a:off x="8296020" y="1894408"/>
            <a:ext cx="2242" cy="1124"/>
          </a:xfrm>
          <a:custGeom>
            <a:rect b="b" l="l" r="r" t="t"/>
            <a:pathLst>
              <a:path extrusionOk="0" h="2539" w="2540">
                <a:moveTo>
                  <a:pt x="1993" y="2095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g3e3bee9323b_1_0"/>
          <p:cNvSpPr/>
          <p:nvPr/>
        </p:nvSpPr>
        <p:spPr>
          <a:xfrm>
            <a:off x="8296020" y="1893285"/>
            <a:ext cx="1119" cy="2248"/>
          </a:xfrm>
          <a:custGeom>
            <a:rect b="b" l="l" r="r" t="t"/>
            <a:pathLst>
              <a:path extrusionOk="0" h="1905" w="1904">
                <a:moveTo>
                  <a:pt x="1295" y="304"/>
                </a:moveTo>
                <a:lnTo>
                  <a:pt x="1028" y="12"/>
                </a:lnTo>
                <a:lnTo>
                  <a:pt x="558" y="0"/>
                </a:lnTo>
                <a:lnTo>
                  <a:pt x="317" y="254"/>
                </a:lnTo>
                <a:lnTo>
                  <a:pt x="25" y="558"/>
                </a:lnTo>
                <a:lnTo>
                  <a:pt x="0" y="990"/>
                </a:lnTo>
                <a:lnTo>
                  <a:pt x="279" y="1282"/>
                </a:lnTo>
                <a:lnTo>
                  <a:pt x="431" y="1384"/>
                </a:lnTo>
                <a:lnTo>
                  <a:pt x="584" y="1460"/>
                </a:lnTo>
                <a:lnTo>
                  <a:pt x="800" y="146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g3e3bee9323b_1_0"/>
          <p:cNvSpPr/>
          <p:nvPr/>
        </p:nvSpPr>
        <p:spPr>
          <a:xfrm>
            <a:off x="8296020" y="1895530"/>
            <a:ext cx="1119" cy="1119"/>
          </a:xfrm>
          <a:custGeom>
            <a:rect b="b" l="l" r="r" t="t"/>
            <a:pathLst>
              <a:path extrusionOk="0" h="1905" w="1904">
                <a:moveTo>
                  <a:pt x="0" y="0"/>
                </a:moveTo>
                <a:lnTo>
                  <a:pt x="0" y="939"/>
                </a:lnTo>
                <a:lnTo>
                  <a:pt x="787" y="1778"/>
                </a:lnTo>
                <a:lnTo>
                  <a:pt x="1765" y="177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g3e3bee9323b_1_0"/>
          <p:cNvSpPr/>
          <p:nvPr/>
        </p:nvSpPr>
        <p:spPr>
          <a:xfrm>
            <a:off x="8296020" y="1895530"/>
            <a:ext cx="1122" cy="0"/>
          </a:xfrm>
          <a:custGeom>
            <a:rect b="b" l="l" r="r" t="t"/>
            <a:pathLst>
              <a:path extrusionOk="0" h="120000" w="634">
                <a:moveTo>
                  <a:pt x="285" y="0"/>
                </a:moveTo>
                <a:lnTo>
                  <a:pt x="28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g3e3bee9323b_1_0"/>
          <p:cNvSpPr/>
          <p:nvPr/>
        </p:nvSpPr>
        <p:spPr>
          <a:xfrm>
            <a:off x="8296020" y="1886552"/>
            <a:ext cx="0" cy="23558"/>
          </a:xfrm>
          <a:custGeom>
            <a:rect b="b" l="l" r="r" t="t"/>
            <a:pathLst>
              <a:path extrusionOk="0" h="33655" w="120000">
                <a:moveTo>
                  <a:pt x="0" y="0"/>
                </a:moveTo>
                <a:lnTo>
                  <a:pt x="0" y="3343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g3e3bee9323b_1_0"/>
          <p:cNvSpPr/>
          <p:nvPr/>
        </p:nvSpPr>
        <p:spPr>
          <a:xfrm>
            <a:off x="8296020" y="1887674"/>
            <a:ext cx="1121" cy="1122"/>
          </a:xfrm>
          <a:custGeom>
            <a:rect b="b" l="l" r="r" t="t"/>
            <a:pathLst>
              <a:path extrusionOk="0" h="635" w="1270">
                <a:moveTo>
                  <a:pt x="0" y="507"/>
                </a:moveTo>
                <a:lnTo>
                  <a:pt x="71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3e3bee9323b_1_0"/>
          <p:cNvSpPr/>
          <p:nvPr/>
        </p:nvSpPr>
        <p:spPr>
          <a:xfrm>
            <a:off x="8298264" y="1895530"/>
            <a:ext cx="1121" cy="0"/>
          </a:xfrm>
          <a:custGeom>
            <a:rect b="b" l="l" r="r" t="t"/>
            <a:pathLst>
              <a:path extrusionOk="0" h="635" w="1270">
                <a:moveTo>
                  <a:pt x="0" y="0"/>
                </a:moveTo>
                <a:lnTo>
                  <a:pt x="215" y="0"/>
                </a:lnTo>
                <a:lnTo>
                  <a:pt x="469" y="0"/>
                </a:lnTo>
                <a:lnTo>
                  <a:pt x="76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g3e3bee9323b_1_0"/>
          <p:cNvSpPr/>
          <p:nvPr/>
        </p:nvSpPr>
        <p:spPr>
          <a:xfrm>
            <a:off x="8296020" y="1894408"/>
            <a:ext cx="1121" cy="1122"/>
          </a:xfrm>
          <a:custGeom>
            <a:rect b="b" l="l" r="r" t="t"/>
            <a:pathLst>
              <a:path extrusionOk="0" h="635" w="1270">
                <a:moveTo>
                  <a:pt x="673" y="317"/>
                </a:moveTo>
                <a:lnTo>
                  <a:pt x="507" y="114"/>
                </a:lnTo>
                <a:lnTo>
                  <a:pt x="253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g3e3bee9323b_1_0"/>
          <p:cNvSpPr/>
          <p:nvPr/>
        </p:nvSpPr>
        <p:spPr>
          <a:xfrm>
            <a:off x="8293775" y="1887674"/>
            <a:ext cx="1121" cy="2241"/>
          </a:xfrm>
          <a:custGeom>
            <a:rect b="b" l="l" r="r" t="t"/>
            <a:pathLst>
              <a:path extrusionOk="0" h="2539" w="1270">
                <a:moveTo>
                  <a:pt x="1054" y="2476"/>
                </a:moveTo>
                <a:lnTo>
                  <a:pt x="1054" y="1536"/>
                </a:lnTo>
                <a:lnTo>
                  <a:pt x="685" y="647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g3e3bee9323b_1_0"/>
          <p:cNvSpPr/>
          <p:nvPr/>
        </p:nvSpPr>
        <p:spPr>
          <a:xfrm>
            <a:off x="8292653" y="1886552"/>
            <a:ext cx="0" cy="1120"/>
          </a:xfrm>
          <a:custGeom>
            <a:rect b="b" l="l" r="r" t="t"/>
            <a:pathLst>
              <a:path extrusionOk="0" h="1269" w="634">
                <a:moveTo>
                  <a:pt x="0" y="0"/>
                </a:moveTo>
                <a:lnTo>
                  <a:pt x="0" y="482"/>
                </a:lnTo>
                <a:lnTo>
                  <a:pt x="0" y="952"/>
                </a:lnTo>
                <a:lnTo>
                  <a:pt x="0" y="127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g3e3bee9323b_1_0"/>
          <p:cNvSpPr/>
          <p:nvPr/>
        </p:nvSpPr>
        <p:spPr>
          <a:xfrm>
            <a:off x="8282554" y="1882062"/>
            <a:ext cx="3367" cy="0"/>
          </a:xfrm>
          <a:custGeom>
            <a:rect b="b" l="l" r="r" t="t"/>
            <a:pathLst>
              <a:path extrusionOk="0" h="120000" w="4445">
                <a:moveTo>
                  <a:pt x="0" y="0"/>
                </a:moveTo>
                <a:lnTo>
                  <a:pt x="440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g3e3bee9323b_1_0"/>
          <p:cNvSpPr/>
          <p:nvPr/>
        </p:nvSpPr>
        <p:spPr>
          <a:xfrm>
            <a:off x="8283676" y="1877573"/>
            <a:ext cx="0" cy="1124"/>
          </a:xfrm>
          <a:custGeom>
            <a:rect b="b" l="l" r="r" t="t"/>
            <a:pathLst>
              <a:path extrusionOk="0" h="2539" w="120000">
                <a:moveTo>
                  <a:pt x="0" y="965"/>
                </a:moveTo>
                <a:lnTo>
                  <a:pt x="0" y="9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g3e3bee9323b_1_0"/>
          <p:cNvSpPr/>
          <p:nvPr/>
        </p:nvSpPr>
        <p:spPr>
          <a:xfrm>
            <a:off x="8289287" y="1882062"/>
            <a:ext cx="1121" cy="1120"/>
          </a:xfrm>
          <a:custGeom>
            <a:rect b="b" l="l" r="r" t="t"/>
            <a:pathLst>
              <a:path extrusionOk="0" h="1269" w="1270">
                <a:moveTo>
                  <a:pt x="863" y="850"/>
                </a:moveTo>
                <a:lnTo>
                  <a:pt x="863" y="342"/>
                </a:lnTo>
                <a:lnTo>
                  <a:pt x="495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g3e3bee9323b_1_0"/>
          <p:cNvSpPr/>
          <p:nvPr/>
        </p:nvSpPr>
        <p:spPr>
          <a:xfrm>
            <a:off x="8290409" y="1883185"/>
            <a:ext cx="0" cy="2246"/>
          </a:xfrm>
          <a:custGeom>
            <a:rect b="b" l="l" r="r" t="t"/>
            <a:pathLst>
              <a:path extrusionOk="0" h="3175" w="120000">
                <a:moveTo>
                  <a:pt x="0" y="1314"/>
                </a:moveTo>
                <a:lnTo>
                  <a:pt x="0" y="131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g3e3bee9323b_1_0"/>
          <p:cNvSpPr/>
          <p:nvPr/>
        </p:nvSpPr>
        <p:spPr>
          <a:xfrm>
            <a:off x="8289287" y="1832682"/>
            <a:ext cx="0" cy="56158"/>
          </a:xfrm>
          <a:custGeom>
            <a:rect b="b" l="l" r="r" t="t"/>
            <a:pathLst>
              <a:path extrusionOk="0" h="79375" w="120000">
                <a:moveTo>
                  <a:pt x="0" y="0"/>
                </a:moveTo>
                <a:lnTo>
                  <a:pt x="0" y="7934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g3e3bee9323b_1_0"/>
          <p:cNvSpPr/>
          <p:nvPr/>
        </p:nvSpPr>
        <p:spPr>
          <a:xfrm>
            <a:off x="8290409" y="1884307"/>
            <a:ext cx="0" cy="1124"/>
          </a:xfrm>
          <a:custGeom>
            <a:rect b="b" l="l" r="r" t="t"/>
            <a:pathLst>
              <a:path extrusionOk="0" h="2539" w="120000">
                <a:moveTo>
                  <a:pt x="0" y="1066"/>
                </a:moveTo>
                <a:lnTo>
                  <a:pt x="0" y="106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g3e3bee9323b_1_0"/>
          <p:cNvSpPr/>
          <p:nvPr/>
        </p:nvSpPr>
        <p:spPr>
          <a:xfrm>
            <a:off x="8285921" y="1882062"/>
            <a:ext cx="1119" cy="1120"/>
          </a:xfrm>
          <a:custGeom>
            <a:rect b="b" l="l" r="r" t="t"/>
            <a:pathLst>
              <a:path extrusionOk="0" h="1269" w="1904">
                <a:moveTo>
                  <a:pt x="0" y="0"/>
                </a:moveTo>
                <a:lnTo>
                  <a:pt x="0" y="457"/>
                </a:lnTo>
                <a:lnTo>
                  <a:pt x="406" y="863"/>
                </a:lnTo>
                <a:lnTo>
                  <a:pt x="876" y="863"/>
                </a:lnTo>
                <a:lnTo>
                  <a:pt x="1358" y="863"/>
                </a:lnTo>
                <a:lnTo>
                  <a:pt x="1803" y="457"/>
                </a:lnTo>
                <a:lnTo>
                  <a:pt x="180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g3e3bee9323b_1_0"/>
          <p:cNvSpPr/>
          <p:nvPr/>
        </p:nvSpPr>
        <p:spPr>
          <a:xfrm>
            <a:off x="8289287" y="1887674"/>
            <a:ext cx="1121" cy="1120"/>
          </a:xfrm>
          <a:custGeom>
            <a:rect b="b" l="l" r="r" t="t"/>
            <a:pathLst>
              <a:path extrusionOk="0" h="1269" w="1270">
                <a:moveTo>
                  <a:pt x="0" y="863"/>
                </a:moveTo>
                <a:lnTo>
                  <a:pt x="482" y="863"/>
                </a:lnTo>
                <a:lnTo>
                  <a:pt x="863" y="469"/>
                </a:lnTo>
                <a:lnTo>
                  <a:pt x="86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g3e3bee9323b_1_0"/>
          <p:cNvSpPr/>
          <p:nvPr/>
        </p:nvSpPr>
        <p:spPr>
          <a:xfrm>
            <a:off x="8290409" y="1887674"/>
            <a:ext cx="0" cy="1120"/>
          </a:xfrm>
          <a:custGeom>
            <a:rect b="b" l="l" r="r" t="t"/>
            <a:pathLst>
              <a:path extrusionOk="0" h="1269" w="120000">
                <a:moveTo>
                  <a:pt x="0" y="444"/>
                </a:moveTo>
                <a:lnTo>
                  <a:pt x="0" y="44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g3e3bee9323b_1_0"/>
          <p:cNvSpPr/>
          <p:nvPr/>
        </p:nvSpPr>
        <p:spPr>
          <a:xfrm>
            <a:off x="8290409" y="1886552"/>
            <a:ext cx="0" cy="8988"/>
          </a:xfrm>
          <a:custGeom>
            <a:rect b="b" l="l" r="r" t="t"/>
            <a:pathLst>
              <a:path extrusionOk="0" h="12064" w="120000">
                <a:moveTo>
                  <a:pt x="0" y="0"/>
                </a:moveTo>
                <a:lnTo>
                  <a:pt x="0" y="116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g3e3bee9323b_1_0"/>
          <p:cNvSpPr/>
          <p:nvPr/>
        </p:nvSpPr>
        <p:spPr>
          <a:xfrm>
            <a:off x="8274699" y="1888796"/>
            <a:ext cx="15724" cy="0"/>
          </a:xfrm>
          <a:custGeom>
            <a:rect b="b" l="l" r="r" t="t"/>
            <a:pathLst>
              <a:path extrusionOk="0" h="120000" w="22225">
                <a:moveTo>
                  <a:pt x="22021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g3e3bee9323b_1_0"/>
          <p:cNvSpPr/>
          <p:nvPr/>
        </p:nvSpPr>
        <p:spPr>
          <a:xfrm>
            <a:off x="8289287" y="1886552"/>
            <a:ext cx="1121" cy="1120"/>
          </a:xfrm>
          <a:custGeom>
            <a:rect b="b" l="l" r="r" t="t"/>
            <a:pathLst>
              <a:path extrusionOk="0" h="1269" w="1270">
                <a:moveTo>
                  <a:pt x="863" y="889"/>
                </a:moveTo>
                <a:lnTo>
                  <a:pt x="863" y="431"/>
                </a:lnTo>
                <a:lnTo>
                  <a:pt x="469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g3e3bee9323b_1_0"/>
          <p:cNvSpPr/>
          <p:nvPr/>
        </p:nvSpPr>
        <p:spPr>
          <a:xfrm>
            <a:off x="8269088" y="1886552"/>
            <a:ext cx="0" cy="13478"/>
          </a:xfrm>
          <a:custGeom>
            <a:rect b="b" l="l" r="r" t="t"/>
            <a:pathLst>
              <a:path extrusionOk="0" h="19050" w="120000">
                <a:moveTo>
                  <a:pt x="0" y="0"/>
                </a:moveTo>
                <a:lnTo>
                  <a:pt x="0" y="1852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g3e3bee9323b_1_0"/>
          <p:cNvSpPr/>
          <p:nvPr/>
        </p:nvSpPr>
        <p:spPr>
          <a:xfrm>
            <a:off x="8271332" y="1888796"/>
            <a:ext cx="0" cy="22463"/>
          </a:xfrm>
          <a:custGeom>
            <a:rect b="b" l="l" r="r" t="t"/>
            <a:pathLst>
              <a:path extrusionOk="0" h="31750" w="120000">
                <a:moveTo>
                  <a:pt x="0" y="0"/>
                </a:moveTo>
                <a:lnTo>
                  <a:pt x="0" y="3147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g3e3bee9323b_1_0"/>
          <p:cNvSpPr/>
          <p:nvPr/>
        </p:nvSpPr>
        <p:spPr>
          <a:xfrm>
            <a:off x="8269088" y="1901142"/>
            <a:ext cx="0" cy="8973"/>
          </a:xfrm>
          <a:custGeom>
            <a:rect b="b" l="l" r="r" t="t"/>
            <a:pathLst>
              <a:path extrusionOk="0" h="11430" w="120000">
                <a:moveTo>
                  <a:pt x="0" y="0"/>
                </a:moveTo>
                <a:lnTo>
                  <a:pt x="0" y="1111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g3e3bee9323b_1_0"/>
          <p:cNvSpPr/>
          <p:nvPr/>
        </p:nvSpPr>
        <p:spPr>
          <a:xfrm>
            <a:off x="8273577" y="1883185"/>
            <a:ext cx="1119" cy="0"/>
          </a:xfrm>
          <a:custGeom>
            <a:rect b="b" l="l" r="r" t="t"/>
            <a:pathLst>
              <a:path extrusionOk="0" h="120000" w="1904">
                <a:moveTo>
                  <a:pt x="800" y="0"/>
                </a:moveTo>
                <a:lnTo>
                  <a:pt x="80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g3e3bee9323b_1_0"/>
          <p:cNvSpPr/>
          <p:nvPr/>
        </p:nvSpPr>
        <p:spPr>
          <a:xfrm>
            <a:off x="8273577" y="1889919"/>
            <a:ext cx="1119" cy="1119"/>
          </a:xfrm>
          <a:custGeom>
            <a:rect b="b" l="l" r="r" t="t"/>
            <a:pathLst>
              <a:path extrusionOk="0" h="1905" w="1904">
                <a:moveTo>
                  <a:pt x="0" y="0"/>
                </a:moveTo>
                <a:lnTo>
                  <a:pt x="0" y="1003"/>
                </a:lnTo>
                <a:lnTo>
                  <a:pt x="787" y="1752"/>
                </a:lnTo>
                <a:lnTo>
                  <a:pt x="1765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g3e3bee9323b_1_0"/>
          <p:cNvSpPr/>
          <p:nvPr/>
        </p:nvSpPr>
        <p:spPr>
          <a:xfrm>
            <a:off x="8274699" y="1882062"/>
            <a:ext cx="1121" cy="1120"/>
          </a:xfrm>
          <a:custGeom>
            <a:rect b="b" l="l" r="r" t="t"/>
            <a:pathLst>
              <a:path extrusionOk="0" h="1269" w="1270">
                <a:moveTo>
                  <a:pt x="889" y="0"/>
                </a:moveTo>
                <a:lnTo>
                  <a:pt x="368" y="0"/>
                </a:lnTo>
                <a:lnTo>
                  <a:pt x="0" y="368"/>
                </a:lnTo>
                <a:lnTo>
                  <a:pt x="0" y="86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g3e3bee9323b_1_0"/>
          <p:cNvSpPr/>
          <p:nvPr/>
        </p:nvSpPr>
        <p:spPr>
          <a:xfrm>
            <a:off x="8275821" y="1747389"/>
            <a:ext cx="0" cy="148257"/>
          </a:xfrm>
          <a:custGeom>
            <a:rect b="b" l="l" r="r" t="t"/>
            <a:pathLst>
              <a:path extrusionOk="0" h="209550" w="120000">
                <a:moveTo>
                  <a:pt x="0" y="0"/>
                </a:moveTo>
                <a:lnTo>
                  <a:pt x="0" y="20899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g3e3bee9323b_1_0"/>
          <p:cNvSpPr/>
          <p:nvPr/>
        </p:nvSpPr>
        <p:spPr>
          <a:xfrm>
            <a:off x="8274699" y="1883185"/>
            <a:ext cx="0" cy="2241"/>
          </a:xfrm>
          <a:custGeom>
            <a:rect b="b" l="l" r="r" t="t"/>
            <a:pathLst>
              <a:path extrusionOk="0" h="2539" w="120000">
                <a:moveTo>
                  <a:pt x="0" y="1225"/>
                </a:moveTo>
                <a:lnTo>
                  <a:pt x="0" y="122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g3e3bee9323b_1_0"/>
          <p:cNvSpPr/>
          <p:nvPr/>
        </p:nvSpPr>
        <p:spPr>
          <a:xfrm>
            <a:off x="8276943" y="1882062"/>
            <a:ext cx="2242" cy="1120"/>
          </a:xfrm>
          <a:custGeom>
            <a:rect b="b" l="l" r="r" t="t"/>
            <a:pathLst>
              <a:path extrusionOk="0" h="1269" w="1904">
                <a:moveTo>
                  <a:pt x="0" y="0"/>
                </a:moveTo>
                <a:lnTo>
                  <a:pt x="0" y="457"/>
                </a:lnTo>
                <a:lnTo>
                  <a:pt x="393" y="863"/>
                </a:lnTo>
                <a:lnTo>
                  <a:pt x="876" y="863"/>
                </a:lnTo>
                <a:lnTo>
                  <a:pt x="1358" y="863"/>
                </a:lnTo>
                <a:lnTo>
                  <a:pt x="1790" y="457"/>
                </a:lnTo>
                <a:lnTo>
                  <a:pt x="179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g3e3bee9323b_1_0"/>
          <p:cNvSpPr/>
          <p:nvPr/>
        </p:nvSpPr>
        <p:spPr>
          <a:xfrm>
            <a:off x="8274699" y="1887674"/>
            <a:ext cx="1121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0" y="495"/>
                </a:lnTo>
                <a:lnTo>
                  <a:pt x="406" y="863"/>
                </a:lnTo>
                <a:lnTo>
                  <a:pt x="863" y="86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g3e3bee9323b_1_0"/>
          <p:cNvSpPr/>
          <p:nvPr/>
        </p:nvSpPr>
        <p:spPr>
          <a:xfrm>
            <a:off x="8274699" y="1887674"/>
            <a:ext cx="0" cy="1120"/>
          </a:xfrm>
          <a:custGeom>
            <a:rect b="b" l="l" r="r" t="t"/>
            <a:pathLst>
              <a:path extrusionOk="0" h="1269" w="120000">
                <a:moveTo>
                  <a:pt x="0" y="444"/>
                </a:moveTo>
                <a:lnTo>
                  <a:pt x="0" y="44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g3e3bee9323b_1_0"/>
          <p:cNvSpPr/>
          <p:nvPr/>
        </p:nvSpPr>
        <p:spPr>
          <a:xfrm>
            <a:off x="8274699" y="1895530"/>
            <a:ext cx="2242" cy="1119"/>
          </a:xfrm>
          <a:custGeom>
            <a:rect b="b" l="l" r="r" t="t"/>
            <a:pathLst>
              <a:path extrusionOk="0" h="1905" w="1904">
                <a:moveTo>
                  <a:pt x="0" y="0"/>
                </a:moveTo>
                <a:lnTo>
                  <a:pt x="0" y="939"/>
                </a:lnTo>
                <a:lnTo>
                  <a:pt x="774" y="1778"/>
                </a:lnTo>
                <a:lnTo>
                  <a:pt x="1765" y="177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g3e3bee9323b_1_0"/>
          <p:cNvSpPr/>
          <p:nvPr/>
        </p:nvSpPr>
        <p:spPr>
          <a:xfrm>
            <a:off x="8279188" y="1895530"/>
            <a:ext cx="1121" cy="0"/>
          </a:xfrm>
          <a:custGeom>
            <a:rect b="b" l="l" r="r" t="t"/>
            <a:pathLst>
              <a:path extrusionOk="0" h="120000" w="1270">
                <a:moveTo>
                  <a:pt x="431" y="0"/>
                </a:moveTo>
                <a:lnTo>
                  <a:pt x="43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g3e3bee9323b_1_0"/>
          <p:cNvSpPr/>
          <p:nvPr/>
        </p:nvSpPr>
        <p:spPr>
          <a:xfrm>
            <a:off x="8274699" y="1886552"/>
            <a:ext cx="1121" cy="1120"/>
          </a:xfrm>
          <a:custGeom>
            <a:rect b="b" l="l" r="r" t="t"/>
            <a:pathLst>
              <a:path extrusionOk="0" h="1269" w="1270">
                <a:moveTo>
                  <a:pt x="863" y="0"/>
                </a:moveTo>
                <a:lnTo>
                  <a:pt x="393" y="0"/>
                </a:lnTo>
                <a:lnTo>
                  <a:pt x="0" y="431"/>
                </a:lnTo>
                <a:lnTo>
                  <a:pt x="0" y="88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g3e3bee9323b_1_0"/>
          <p:cNvSpPr/>
          <p:nvPr/>
        </p:nvSpPr>
        <p:spPr>
          <a:xfrm>
            <a:off x="8280309" y="1880941"/>
            <a:ext cx="0" cy="13478"/>
          </a:xfrm>
          <a:custGeom>
            <a:rect b="b" l="l" r="r" t="t"/>
            <a:pathLst>
              <a:path extrusionOk="0" h="19050" w="120000">
                <a:moveTo>
                  <a:pt x="0" y="0"/>
                </a:moveTo>
                <a:lnTo>
                  <a:pt x="0" y="1871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g3e3bee9323b_1_0"/>
          <p:cNvSpPr/>
          <p:nvPr/>
        </p:nvSpPr>
        <p:spPr>
          <a:xfrm>
            <a:off x="8279188" y="1880941"/>
            <a:ext cx="0" cy="14616"/>
          </a:xfrm>
          <a:custGeom>
            <a:rect b="b" l="l" r="r" t="t"/>
            <a:pathLst>
              <a:path extrusionOk="0" h="20955" w="120000">
                <a:moveTo>
                  <a:pt x="0" y="0"/>
                </a:moveTo>
                <a:lnTo>
                  <a:pt x="0" y="2047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g3e3bee9323b_1_0"/>
          <p:cNvSpPr/>
          <p:nvPr/>
        </p:nvSpPr>
        <p:spPr>
          <a:xfrm>
            <a:off x="8274699" y="1886552"/>
            <a:ext cx="0" cy="2246"/>
          </a:xfrm>
          <a:custGeom>
            <a:rect b="b" l="l" r="r" t="t"/>
            <a:pathLst>
              <a:path extrusionOk="0" h="3175" w="120000">
                <a:moveTo>
                  <a:pt x="0" y="1403"/>
                </a:moveTo>
                <a:lnTo>
                  <a:pt x="0" y="140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g3e3bee9323b_1_0"/>
          <p:cNvSpPr/>
          <p:nvPr/>
        </p:nvSpPr>
        <p:spPr>
          <a:xfrm>
            <a:off x="8269088" y="1883185"/>
            <a:ext cx="4486" cy="4500"/>
          </a:xfrm>
          <a:custGeom>
            <a:rect b="b" l="l" r="r" t="t"/>
            <a:pathLst>
              <a:path extrusionOk="0" h="5714" w="5715">
                <a:moveTo>
                  <a:pt x="5308" y="0"/>
                </a:moveTo>
                <a:lnTo>
                  <a:pt x="2387" y="0"/>
                </a:lnTo>
                <a:lnTo>
                  <a:pt x="0" y="2374"/>
                </a:lnTo>
                <a:lnTo>
                  <a:pt x="0" y="528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g3e3bee9323b_1_0"/>
          <p:cNvSpPr/>
          <p:nvPr/>
        </p:nvSpPr>
        <p:spPr>
          <a:xfrm>
            <a:off x="8271332" y="1887674"/>
            <a:ext cx="2246" cy="2248"/>
          </a:xfrm>
          <a:custGeom>
            <a:rect b="b" l="l" r="r" t="t"/>
            <a:pathLst>
              <a:path extrusionOk="0" h="1905" w="3175">
                <a:moveTo>
                  <a:pt x="2654" y="1308"/>
                </a:moveTo>
                <a:lnTo>
                  <a:pt x="2654" y="596"/>
                </a:lnTo>
                <a:lnTo>
                  <a:pt x="2057" y="0"/>
                </a:lnTo>
                <a:lnTo>
                  <a:pt x="1333" y="0"/>
                </a:lnTo>
                <a:lnTo>
                  <a:pt x="622" y="0"/>
                </a:lnTo>
                <a:lnTo>
                  <a:pt x="0" y="596"/>
                </a:lnTo>
                <a:lnTo>
                  <a:pt x="0" y="13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g3e3bee9323b_1_0"/>
          <p:cNvSpPr/>
          <p:nvPr/>
        </p:nvSpPr>
        <p:spPr>
          <a:xfrm>
            <a:off x="8273577" y="1888796"/>
            <a:ext cx="0" cy="1122"/>
          </a:xfrm>
          <a:custGeom>
            <a:rect b="b" l="l" r="r" t="t"/>
            <a:pathLst>
              <a:path extrusionOk="0" h="635" w="120000">
                <a:moveTo>
                  <a:pt x="0" y="222"/>
                </a:moveTo>
                <a:lnTo>
                  <a:pt x="0" y="22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g3e3bee9323b_1_0"/>
          <p:cNvSpPr/>
          <p:nvPr/>
        </p:nvSpPr>
        <p:spPr>
          <a:xfrm>
            <a:off x="8256745" y="1907875"/>
            <a:ext cx="0" cy="26921"/>
          </a:xfrm>
          <a:custGeom>
            <a:rect b="b" l="l" r="r" t="t"/>
            <a:pathLst>
              <a:path extrusionOk="0" h="38735" w="120000">
                <a:moveTo>
                  <a:pt x="0" y="3862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g3e3bee9323b_1_0"/>
          <p:cNvSpPr/>
          <p:nvPr/>
        </p:nvSpPr>
        <p:spPr>
          <a:xfrm>
            <a:off x="8257867" y="1912364"/>
            <a:ext cx="0" cy="22463"/>
          </a:xfrm>
          <a:custGeom>
            <a:rect b="b" l="l" r="r" t="t"/>
            <a:pathLst>
              <a:path extrusionOk="0" h="31750" w="120000">
                <a:moveTo>
                  <a:pt x="0" y="31394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g3e3bee9323b_1_0"/>
          <p:cNvSpPr/>
          <p:nvPr/>
        </p:nvSpPr>
        <p:spPr>
          <a:xfrm>
            <a:off x="8258989" y="1935932"/>
            <a:ext cx="0" cy="7853"/>
          </a:xfrm>
          <a:custGeom>
            <a:rect b="b" l="l" r="r" t="t"/>
            <a:pathLst>
              <a:path extrusionOk="0" h="10794" w="120000">
                <a:moveTo>
                  <a:pt x="0" y="0"/>
                </a:moveTo>
                <a:lnTo>
                  <a:pt x="0" y="105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g3e3bee9323b_1_0"/>
          <p:cNvSpPr/>
          <p:nvPr/>
        </p:nvSpPr>
        <p:spPr>
          <a:xfrm>
            <a:off x="8260111" y="1940421"/>
            <a:ext cx="0" cy="3357"/>
          </a:xfrm>
          <a:custGeom>
            <a:rect b="b" l="l" r="r" t="t"/>
            <a:pathLst>
              <a:path extrusionOk="0" h="5714" w="120000">
                <a:moveTo>
                  <a:pt x="0" y="2584"/>
                </a:moveTo>
                <a:lnTo>
                  <a:pt x="0" y="258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g3e3bee9323b_1_0"/>
          <p:cNvSpPr/>
          <p:nvPr/>
        </p:nvSpPr>
        <p:spPr>
          <a:xfrm>
            <a:off x="8257867" y="1943788"/>
            <a:ext cx="1119" cy="0"/>
          </a:xfrm>
          <a:custGeom>
            <a:rect b="b" l="l" r="r" t="t"/>
            <a:pathLst>
              <a:path extrusionOk="0" h="120000" w="1904">
                <a:moveTo>
                  <a:pt x="889" y="0"/>
                </a:moveTo>
                <a:lnTo>
                  <a:pt x="88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g3e3bee9323b_1_0"/>
          <p:cNvSpPr/>
          <p:nvPr/>
        </p:nvSpPr>
        <p:spPr>
          <a:xfrm>
            <a:off x="8257867" y="1944910"/>
            <a:ext cx="1119" cy="0"/>
          </a:xfrm>
          <a:custGeom>
            <a:rect b="b" l="l" r="r" t="t"/>
            <a:pathLst>
              <a:path extrusionOk="0" h="120000" w="1904">
                <a:moveTo>
                  <a:pt x="889" y="0"/>
                </a:moveTo>
                <a:lnTo>
                  <a:pt x="88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g3e3bee9323b_1_0"/>
          <p:cNvSpPr/>
          <p:nvPr/>
        </p:nvSpPr>
        <p:spPr>
          <a:xfrm>
            <a:off x="8258989" y="1943788"/>
            <a:ext cx="1119" cy="1119"/>
          </a:xfrm>
          <a:custGeom>
            <a:rect b="b" l="l" r="r" t="t"/>
            <a:pathLst>
              <a:path extrusionOk="0" h="1905" w="1904">
                <a:moveTo>
                  <a:pt x="0" y="1739"/>
                </a:moveTo>
                <a:lnTo>
                  <a:pt x="965" y="1739"/>
                </a:lnTo>
                <a:lnTo>
                  <a:pt x="1778" y="977"/>
                </a:lnTo>
                <a:lnTo>
                  <a:pt x="177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g3e3bee9323b_1_0"/>
          <p:cNvSpPr/>
          <p:nvPr/>
        </p:nvSpPr>
        <p:spPr>
          <a:xfrm>
            <a:off x="8256745" y="1943788"/>
            <a:ext cx="1119" cy="1119"/>
          </a:xfrm>
          <a:custGeom>
            <a:rect b="b" l="l" r="r" t="t"/>
            <a:pathLst>
              <a:path extrusionOk="0" h="1905" w="1904">
                <a:moveTo>
                  <a:pt x="1765" y="0"/>
                </a:moveTo>
                <a:lnTo>
                  <a:pt x="800" y="0"/>
                </a:lnTo>
                <a:lnTo>
                  <a:pt x="0" y="762"/>
                </a:lnTo>
                <a:lnTo>
                  <a:pt x="0" y="173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g3e3bee9323b_1_0"/>
          <p:cNvSpPr/>
          <p:nvPr/>
        </p:nvSpPr>
        <p:spPr>
          <a:xfrm>
            <a:off x="8250012" y="1934810"/>
            <a:ext cx="6730" cy="0"/>
          </a:xfrm>
          <a:custGeom>
            <a:rect b="b" l="l" r="r" t="t"/>
            <a:pathLst>
              <a:path extrusionOk="0" h="120000" w="10159">
                <a:moveTo>
                  <a:pt x="0" y="0"/>
                </a:moveTo>
                <a:lnTo>
                  <a:pt x="971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g3e3bee9323b_1_0"/>
          <p:cNvSpPr/>
          <p:nvPr/>
        </p:nvSpPr>
        <p:spPr>
          <a:xfrm>
            <a:off x="8250012" y="1935932"/>
            <a:ext cx="8967" cy="0"/>
          </a:xfrm>
          <a:custGeom>
            <a:rect b="b" l="l" r="r" t="t"/>
            <a:pathLst>
              <a:path extrusionOk="0" h="120000" w="13334">
                <a:moveTo>
                  <a:pt x="0" y="0"/>
                </a:moveTo>
                <a:lnTo>
                  <a:pt x="1322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g3e3bee9323b_1_0"/>
          <p:cNvSpPr/>
          <p:nvPr/>
        </p:nvSpPr>
        <p:spPr>
          <a:xfrm>
            <a:off x="8258989" y="1934810"/>
            <a:ext cx="1119" cy="0"/>
          </a:xfrm>
          <a:custGeom>
            <a:rect b="b" l="l" r="r" t="t"/>
            <a:pathLst>
              <a:path extrusionOk="0" h="120000" w="1904">
                <a:moveTo>
                  <a:pt x="895" y="0"/>
                </a:moveTo>
                <a:lnTo>
                  <a:pt x="8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g3e3bee9323b_1_0"/>
          <p:cNvSpPr/>
          <p:nvPr/>
        </p:nvSpPr>
        <p:spPr>
          <a:xfrm>
            <a:off x="8260111" y="1935932"/>
            <a:ext cx="0" cy="1124"/>
          </a:xfrm>
          <a:custGeom>
            <a:rect b="b" l="l" r="r" t="t"/>
            <a:pathLst>
              <a:path extrusionOk="0" h="2539" w="120000"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g3e3bee9323b_1_0"/>
          <p:cNvSpPr/>
          <p:nvPr/>
        </p:nvSpPr>
        <p:spPr>
          <a:xfrm>
            <a:off x="8236546" y="1878696"/>
            <a:ext cx="21335" cy="0"/>
          </a:xfrm>
          <a:custGeom>
            <a:rect b="b" l="l" r="r" t="t"/>
            <a:pathLst>
              <a:path extrusionOk="0" h="120000" w="30479">
                <a:moveTo>
                  <a:pt x="2998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g3e3bee9323b_1_0"/>
          <p:cNvSpPr/>
          <p:nvPr/>
        </p:nvSpPr>
        <p:spPr>
          <a:xfrm>
            <a:off x="8246645" y="1885430"/>
            <a:ext cx="1119" cy="0"/>
          </a:xfrm>
          <a:custGeom>
            <a:rect b="b" l="l" r="r" t="t"/>
            <a:pathLst>
              <a:path extrusionOk="0" h="635" w="1904">
                <a:moveTo>
                  <a:pt x="1854" y="0"/>
                </a:moveTo>
                <a:lnTo>
                  <a:pt x="1244" y="0"/>
                </a:lnTo>
                <a:lnTo>
                  <a:pt x="596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g3e3bee9323b_1_0"/>
          <p:cNvSpPr/>
          <p:nvPr/>
        </p:nvSpPr>
        <p:spPr>
          <a:xfrm>
            <a:off x="8244401" y="1885430"/>
            <a:ext cx="5620" cy="0"/>
          </a:xfrm>
          <a:custGeom>
            <a:rect b="b" l="l" r="r" t="t"/>
            <a:pathLst>
              <a:path extrusionOk="0" h="1269" w="7620">
                <a:moveTo>
                  <a:pt x="7073" y="0"/>
                </a:moveTo>
                <a:lnTo>
                  <a:pt x="4813" y="0"/>
                </a:lnTo>
                <a:lnTo>
                  <a:pt x="2260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g3e3bee9323b_1_0"/>
          <p:cNvSpPr/>
          <p:nvPr/>
        </p:nvSpPr>
        <p:spPr>
          <a:xfrm>
            <a:off x="8245523" y="1907875"/>
            <a:ext cx="5613" cy="0"/>
          </a:xfrm>
          <a:custGeom>
            <a:rect b="b" l="l" r="r" t="t"/>
            <a:pathLst>
              <a:path extrusionOk="0" h="120000" w="8254">
                <a:moveTo>
                  <a:pt x="7937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g3e3bee9323b_1_0"/>
          <p:cNvSpPr/>
          <p:nvPr/>
        </p:nvSpPr>
        <p:spPr>
          <a:xfrm>
            <a:off x="8248889" y="1886552"/>
            <a:ext cx="0" cy="19045"/>
          </a:xfrm>
          <a:custGeom>
            <a:rect b="b" l="l" r="r" t="t"/>
            <a:pathLst>
              <a:path extrusionOk="0" h="27305" w="120000">
                <a:moveTo>
                  <a:pt x="0" y="0"/>
                </a:moveTo>
                <a:lnTo>
                  <a:pt x="0" y="27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g3e3bee9323b_1_0"/>
          <p:cNvSpPr/>
          <p:nvPr/>
        </p:nvSpPr>
        <p:spPr>
          <a:xfrm>
            <a:off x="8248889" y="1905631"/>
            <a:ext cx="7857" cy="0"/>
          </a:xfrm>
          <a:custGeom>
            <a:rect b="b" l="l" r="r" t="t"/>
            <a:pathLst>
              <a:path extrusionOk="0" h="120000" w="11429">
                <a:moveTo>
                  <a:pt x="11099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g3e3bee9323b_1_0"/>
          <p:cNvSpPr/>
          <p:nvPr/>
        </p:nvSpPr>
        <p:spPr>
          <a:xfrm>
            <a:off x="8256745" y="1905631"/>
            <a:ext cx="1119" cy="1119"/>
          </a:xfrm>
          <a:custGeom>
            <a:rect b="b" l="l" r="r" t="t"/>
            <a:pathLst>
              <a:path extrusionOk="0" h="1905" w="1904">
                <a:moveTo>
                  <a:pt x="1765" y="1765"/>
                </a:moveTo>
                <a:lnTo>
                  <a:pt x="1765" y="749"/>
                </a:lnTo>
                <a:lnTo>
                  <a:pt x="990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g3e3bee9323b_1_0"/>
          <p:cNvSpPr/>
          <p:nvPr/>
        </p:nvSpPr>
        <p:spPr>
          <a:xfrm>
            <a:off x="8257867" y="1906753"/>
            <a:ext cx="0" cy="3366"/>
          </a:xfrm>
          <a:custGeom>
            <a:rect b="b" l="l" r="r" t="t"/>
            <a:pathLst>
              <a:path extrusionOk="0" h="4444" w="120000">
                <a:moveTo>
                  <a:pt x="0" y="2197"/>
                </a:moveTo>
                <a:lnTo>
                  <a:pt x="0" y="219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g3e3bee9323b_1_0"/>
          <p:cNvSpPr/>
          <p:nvPr/>
        </p:nvSpPr>
        <p:spPr>
          <a:xfrm>
            <a:off x="8248889" y="1900019"/>
            <a:ext cx="1119" cy="1119"/>
          </a:xfrm>
          <a:custGeom>
            <a:rect b="b" l="l" r="r" t="t"/>
            <a:pathLst>
              <a:path extrusionOk="0" h="1905" w="1904">
                <a:moveTo>
                  <a:pt x="1777" y="0"/>
                </a:moveTo>
                <a:lnTo>
                  <a:pt x="787" y="0"/>
                </a:lnTo>
                <a:lnTo>
                  <a:pt x="0" y="774"/>
                </a:lnTo>
                <a:lnTo>
                  <a:pt x="0" y="17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g3e3bee9323b_1_0"/>
          <p:cNvSpPr/>
          <p:nvPr/>
        </p:nvSpPr>
        <p:spPr>
          <a:xfrm>
            <a:off x="8250012" y="1902263"/>
            <a:ext cx="0" cy="0"/>
          </a:xfrm>
          <a:custGeom>
            <a:rect b="b" l="l" r="r" t="t"/>
            <a:pathLst>
              <a:path extrusionOk="0" h="120000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g3e3bee9323b_1_0"/>
          <p:cNvSpPr/>
          <p:nvPr/>
        </p:nvSpPr>
        <p:spPr>
          <a:xfrm>
            <a:off x="8251134" y="1902263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g3e3bee9323b_1_0"/>
          <p:cNvSpPr/>
          <p:nvPr/>
        </p:nvSpPr>
        <p:spPr>
          <a:xfrm>
            <a:off x="8250012" y="1902263"/>
            <a:ext cx="1121" cy="0"/>
          </a:xfrm>
          <a:custGeom>
            <a:rect b="b" l="l" r="r" t="t"/>
            <a:pathLst>
              <a:path extrusionOk="0" h="635" w="1270">
                <a:moveTo>
                  <a:pt x="0" y="0"/>
                </a:moveTo>
                <a:lnTo>
                  <a:pt x="482" y="0"/>
                </a:lnTo>
                <a:lnTo>
                  <a:pt x="914" y="0"/>
                </a:lnTo>
                <a:lnTo>
                  <a:pt x="125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g3e3bee9323b_1_0"/>
          <p:cNvSpPr/>
          <p:nvPr/>
        </p:nvSpPr>
        <p:spPr>
          <a:xfrm>
            <a:off x="8251134" y="1901142"/>
            <a:ext cx="1119" cy="1122"/>
          </a:xfrm>
          <a:custGeom>
            <a:rect b="b" l="l" r="r" t="t"/>
            <a:pathLst>
              <a:path extrusionOk="0" h="635" w="1904">
                <a:moveTo>
                  <a:pt x="1282" y="0"/>
                </a:moveTo>
                <a:lnTo>
                  <a:pt x="812" y="0"/>
                </a:lnTo>
                <a:lnTo>
                  <a:pt x="368" y="165"/>
                </a:lnTo>
                <a:lnTo>
                  <a:pt x="0" y="52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g3e3bee9323b_1_0"/>
          <p:cNvSpPr/>
          <p:nvPr/>
        </p:nvSpPr>
        <p:spPr>
          <a:xfrm>
            <a:off x="8254501" y="1901142"/>
            <a:ext cx="0" cy="4483"/>
          </a:xfrm>
          <a:custGeom>
            <a:rect b="b" l="l" r="r" t="t"/>
            <a:pathLst>
              <a:path extrusionOk="0" h="5080" w="120000">
                <a:moveTo>
                  <a:pt x="0" y="2482"/>
                </a:moveTo>
                <a:lnTo>
                  <a:pt x="0" y="248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g3e3bee9323b_1_0"/>
          <p:cNvSpPr/>
          <p:nvPr/>
        </p:nvSpPr>
        <p:spPr>
          <a:xfrm>
            <a:off x="8252256" y="1901142"/>
            <a:ext cx="2238" cy="0"/>
          </a:xfrm>
          <a:custGeom>
            <a:rect b="b" l="l" r="r" t="t"/>
            <a:pathLst>
              <a:path extrusionOk="0" h="120000" w="3809">
                <a:moveTo>
                  <a:pt x="0" y="0"/>
                </a:moveTo>
                <a:lnTo>
                  <a:pt x="349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g3e3bee9323b_1_0"/>
          <p:cNvSpPr/>
          <p:nvPr/>
        </p:nvSpPr>
        <p:spPr>
          <a:xfrm>
            <a:off x="8251134" y="1906753"/>
            <a:ext cx="1121" cy="1120"/>
          </a:xfrm>
          <a:custGeom>
            <a:rect b="b" l="l" r="r" t="t"/>
            <a:pathLst>
              <a:path extrusionOk="0" h="1269" w="1270">
                <a:moveTo>
                  <a:pt x="736" y="0"/>
                </a:moveTo>
                <a:lnTo>
                  <a:pt x="0" y="67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g3e3bee9323b_1_0"/>
          <p:cNvSpPr/>
          <p:nvPr/>
        </p:nvSpPr>
        <p:spPr>
          <a:xfrm>
            <a:off x="8255622" y="1905631"/>
            <a:ext cx="0" cy="0"/>
          </a:xfrm>
          <a:custGeom>
            <a:rect b="b" l="l" r="r" t="t"/>
            <a:pathLst>
              <a:path extrusionOk="0" h="120000" w="127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g3e3bee9323b_1_0"/>
          <p:cNvSpPr/>
          <p:nvPr/>
        </p:nvSpPr>
        <p:spPr>
          <a:xfrm>
            <a:off x="8256745" y="1901142"/>
            <a:ext cx="0" cy="4483"/>
          </a:xfrm>
          <a:custGeom>
            <a:rect b="b" l="l" r="r" t="t"/>
            <a:pathLst>
              <a:path extrusionOk="0" h="5080" w="120000">
                <a:moveTo>
                  <a:pt x="0" y="2476"/>
                </a:moveTo>
                <a:lnTo>
                  <a:pt x="0" y="247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g3e3bee9323b_1_0"/>
          <p:cNvSpPr/>
          <p:nvPr/>
        </p:nvSpPr>
        <p:spPr>
          <a:xfrm>
            <a:off x="8251134" y="1906753"/>
            <a:ext cx="5622" cy="0"/>
          </a:xfrm>
          <a:custGeom>
            <a:rect b="b" l="l" r="r" t="t"/>
            <a:pathLst>
              <a:path extrusionOk="0" h="120000" w="6984">
                <a:moveTo>
                  <a:pt x="668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g3e3bee9323b_1_0"/>
          <p:cNvSpPr/>
          <p:nvPr/>
        </p:nvSpPr>
        <p:spPr>
          <a:xfrm>
            <a:off x="8234302" y="1879818"/>
            <a:ext cx="26956" cy="0"/>
          </a:xfrm>
          <a:custGeom>
            <a:rect b="b" l="l" r="r" t="t"/>
            <a:pathLst>
              <a:path extrusionOk="0" h="120000" w="38100">
                <a:moveTo>
                  <a:pt x="3810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g3e3bee9323b_1_0"/>
          <p:cNvSpPr/>
          <p:nvPr/>
        </p:nvSpPr>
        <p:spPr>
          <a:xfrm>
            <a:off x="8256745" y="1891041"/>
            <a:ext cx="1119" cy="3362"/>
          </a:xfrm>
          <a:custGeom>
            <a:rect b="b" l="l" r="r" t="t"/>
            <a:pathLst>
              <a:path extrusionOk="0" h="3810" w="1904">
                <a:moveTo>
                  <a:pt x="1397" y="0"/>
                </a:moveTo>
                <a:lnTo>
                  <a:pt x="317" y="660"/>
                </a:lnTo>
                <a:lnTo>
                  <a:pt x="0" y="2057"/>
                </a:lnTo>
                <a:lnTo>
                  <a:pt x="673" y="314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g3e3bee9323b_1_0"/>
          <p:cNvSpPr/>
          <p:nvPr/>
        </p:nvSpPr>
        <p:spPr>
          <a:xfrm>
            <a:off x="8256745" y="1895530"/>
            <a:ext cx="1119" cy="1119"/>
          </a:xfrm>
          <a:custGeom>
            <a:rect b="b" l="l" r="r" t="t"/>
            <a:pathLst>
              <a:path extrusionOk="0" h="1905" w="1904">
                <a:moveTo>
                  <a:pt x="0" y="1422"/>
                </a:moveTo>
                <a:lnTo>
                  <a:pt x="825" y="1422"/>
                </a:lnTo>
                <a:lnTo>
                  <a:pt x="1549" y="825"/>
                </a:lnTo>
                <a:lnTo>
                  <a:pt x="17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g3e3bee9323b_1_0"/>
          <p:cNvSpPr/>
          <p:nvPr/>
        </p:nvSpPr>
        <p:spPr>
          <a:xfrm>
            <a:off x="8253378" y="1895530"/>
            <a:ext cx="3367" cy="0"/>
          </a:xfrm>
          <a:custGeom>
            <a:rect b="b" l="l" r="r" t="t"/>
            <a:pathLst>
              <a:path extrusionOk="0" h="120000" w="4445">
                <a:moveTo>
                  <a:pt x="0" y="0"/>
                </a:moveTo>
                <a:lnTo>
                  <a:pt x="400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g3e3bee9323b_1_0"/>
          <p:cNvSpPr/>
          <p:nvPr/>
        </p:nvSpPr>
        <p:spPr>
          <a:xfrm>
            <a:off x="8251134" y="1895530"/>
            <a:ext cx="5601" cy="0"/>
          </a:xfrm>
          <a:custGeom>
            <a:rect b="b" l="l" r="r" t="t"/>
            <a:pathLst>
              <a:path extrusionOk="0" h="120000" w="8890">
                <a:moveTo>
                  <a:pt x="8597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g3e3bee9323b_1_0"/>
          <p:cNvSpPr/>
          <p:nvPr/>
        </p:nvSpPr>
        <p:spPr>
          <a:xfrm>
            <a:off x="8251134" y="1896652"/>
            <a:ext cx="12356" cy="0"/>
          </a:xfrm>
          <a:custGeom>
            <a:rect b="b" l="l" r="r" t="t"/>
            <a:pathLst>
              <a:path extrusionOk="0" h="120000" w="17779">
                <a:moveTo>
                  <a:pt x="17272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g3e3bee9323b_1_0"/>
          <p:cNvSpPr/>
          <p:nvPr/>
        </p:nvSpPr>
        <p:spPr>
          <a:xfrm>
            <a:off x="8258989" y="1877573"/>
            <a:ext cx="0" cy="1124"/>
          </a:xfrm>
          <a:custGeom>
            <a:rect b="b" l="l" r="r" t="t"/>
            <a:pathLst>
              <a:path extrusionOk="0" h="2539" w="120000">
                <a:moveTo>
                  <a:pt x="0" y="965"/>
                </a:moveTo>
                <a:lnTo>
                  <a:pt x="0" y="9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g3e3bee9323b_1_0"/>
          <p:cNvSpPr/>
          <p:nvPr/>
        </p:nvSpPr>
        <p:spPr>
          <a:xfrm>
            <a:off x="8258989" y="1878696"/>
            <a:ext cx="2246" cy="0"/>
          </a:xfrm>
          <a:custGeom>
            <a:rect b="b" l="l" r="r" t="t"/>
            <a:pathLst>
              <a:path extrusionOk="0" h="120000" w="3175">
                <a:moveTo>
                  <a:pt x="2667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g3e3bee9323b_1_0"/>
          <p:cNvSpPr/>
          <p:nvPr/>
        </p:nvSpPr>
        <p:spPr>
          <a:xfrm>
            <a:off x="8261233" y="1889919"/>
            <a:ext cx="1122" cy="1120"/>
          </a:xfrm>
          <a:custGeom>
            <a:rect b="b" l="l" r="r" t="t"/>
            <a:pathLst>
              <a:path extrusionOk="0" h="1269" w="634">
                <a:moveTo>
                  <a:pt x="0" y="774"/>
                </a:moveTo>
                <a:lnTo>
                  <a:pt x="254" y="584"/>
                </a:lnTo>
                <a:lnTo>
                  <a:pt x="254" y="241"/>
                </a:lnTo>
                <a:lnTo>
                  <a:pt x="76" y="2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g3e3bee9323b_1_0"/>
          <p:cNvSpPr/>
          <p:nvPr/>
        </p:nvSpPr>
        <p:spPr>
          <a:xfrm>
            <a:off x="8257867" y="1889919"/>
            <a:ext cx="0" cy="1119"/>
          </a:xfrm>
          <a:custGeom>
            <a:rect b="b" l="l" r="r" t="t"/>
            <a:pathLst>
              <a:path extrusionOk="0" h="1905" w="634">
                <a:moveTo>
                  <a:pt x="0" y="180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g3e3bee9323b_1_0"/>
          <p:cNvSpPr/>
          <p:nvPr/>
        </p:nvSpPr>
        <p:spPr>
          <a:xfrm>
            <a:off x="8260111" y="1887674"/>
            <a:ext cx="0" cy="1120"/>
          </a:xfrm>
          <a:custGeom>
            <a:rect b="b" l="l" r="r" t="t"/>
            <a:pathLst>
              <a:path extrusionOk="0" h="1269" w="120000">
                <a:moveTo>
                  <a:pt x="0" y="571"/>
                </a:moveTo>
                <a:lnTo>
                  <a:pt x="0" y="57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g3e3bee9323b_1_0"/>
          <p:cNvSpPr/>
          <p:nvPr/>
        </p:nvSpPr>
        <p:spPr>
          <a:xfrm>
            <a:off x="8261233" y="1887674"/>
            <a:ext cx="0" cy="0"/>
          </a:xfrm>
          <a:custGeom>
            <a:rect b="b" l="l" r="r" t="t"/>
            <a:pathLst>
              <a:path extrusionOk="0" h="635" w="127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g3e3bee9323b_1_0"/>
          <p:cNvSpPr/>
          <p:nvPr/>
        </p:nvSpPr>
        <p:spPr>
          <a:xfrm>
            <a:off x="8261233" y="1887674"/>
            <a:ext cx="0" cy="1120"/>
          </a:xfrm>
          <a:custGeom>
            <a:rect b="b" l="l" r="r" t="t"/>
            <a:pathLst>
              <a:path extrusionOk="0" h="1269" w="634">
                <a:moveTo>
                  <a:pt x="0" y="939"/>
                </a:moveTo>
                <a:lnTo>
                  <a:pt x="0" y="711"/>
                </a:lnTo>
                <a:lnTo>
                  <a:pt x="0" y="406"/>
                </a:lnTo>
                <a:lnTo>
                  <a:pt x="0" y="177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g3e3bee9323b_1_0"/>
          <p:cNvSpPr/>
          <p:nvPr/>
        </p:nvSpPr>
        <p:spPr>
          <a:xfrm>
            <a:off x="8260111" y="1887674"/>
            <a:ext cx="0" cy="1119"/>
          </a:xfrm>
          <a:custGeom>
            <a:rect b="b" l="l" r="r" t="t"/>
            <a:pathLst>
              <a:path extrusionOk="0" h="1905" w="120000">
                <a:moveTo>
                  <a:pt x="0" y="660"/>
                </a:moveTo>
                <a:lnTo>
                  <a:pt x="0" y="66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g3e3bee9323b_1_0"/>
          <p:cNvSpPr/>
          <p:nvPr/>
        </p:nvSpPr>
        <p:spPr>
          <a:xfrm>
            <a:off x="8260111" y="188879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g3e3bee9323b_1_0"/>
          <p:cNvSpPr/>
          <p:nvPr/>
        </p:nvSpPr>
        <p:spPr>
          <a:xfrm>
            <a:off x="8261233" y="1888796"/>
            <a:ext cx="0" cy="2246"/>
          </a:xfrm>
          <a:custGeom>
            <a:rect b="b" l="l" r="r" t="t"/>
            <a:pathLst>
              <a:path extrusionOk="0" h="3175" w="120000">
                <a:moveTo>
                  <a:pt x="0" y="1320"/>
                </a:moveTo>
                <a:lnTo>
                  <a:pt x="0" y="132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g3e3bee9323b_1_0"/>
          <p:cNvSpPr/>
          <p:nvPr/>
        </p:nvSpPr>
        <p:spPr>
          <a:xfrm>
            <a:off x="8257867" y="1888796"/>
            <a:ext cx="1119" cy="2248"/>
          </a:xfrm>
          <a:custGeom>
            <a:rect b="b" l="l" r="r" t="t"/>
            <a:pathLst>
              <a:path extrusionOk="0" h="1905" w="1904">
                <a:moveTo>
                  <a:pt x="1701" y="0"/>
                </a:moveTo>
                <a:lnTo>
                  <a:pt x="889" y="0"/>
                </a:lnTo>
                <a:lnTo>
                  <a:pt x="165" y="571"/>
                </a:lnTo>
                <a:lnTo>
                  <a:pt x="0" y="137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g3e3bee9323b_1_0"/>
          <p:cNvSpPr/>
          <p:nvPr/>
        </p:nvSpPr>
        <p:spPr>
          <a:xfrm>
            <a:off x="8260111" y="1893285"/>
            <a:ext cx="1121" cy="1122"/>
          </a:xfrm>
          <a:custGeom>
            <a:rect b="b" l="l" r="r" t="t"/>
            <a:pathLst>
              <a:path extrusionOk="0" h="635" w="1270">
                <a:moveTo>
                  <a:pt x="1257" y="50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g3e3bee9323b_1_0"/>
          <p:cNvSpPr/>
          <p:nvPr/>
        </p:nvSpPr>
        <p:spPr>
          <a:xfrm>
            <a:off x="8260111" y="1880941"/>
            <a:ext cx="0" cy="15716"/>
          </a:xfrm>
          <a:custGeom>
            <a:rect b="b" l="l" r="r" t="t"/>
            <a:pathLst>
              <a:path extrusionOk="0" h="22860" w="120000">
                <a:moveTo>
                  <a:pt x="0" y="0"/>
                </a:moveTo>
                <a:lnTo>
                  <a:pt x="0" y="2240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g3e3bee9323b_1_0"/>
          <p:cNvSpPr/>
          <p:nvPr/>
        </p:nvSpPr>
        <p:spPr>
          <a:xfrm>
            <a:off x="8258989" y="1893285"/>
            <a:ext cx="1119" cy="2248"/>
          </a:xfrm>
          <a:custGeom>
            <a:rect b="b" l="l" r="r" t="t"/>
            <a:pathLst>
              <a:path extrusionOk="0" h="1905" w="1904">
                <a:moveTo>
                  <a:pt x="0" y="0"/>
                </a:moveTo>
                <a:lnTo>
                  <a:pt x="0" y="990"/>
                </a:lnTo>
                <a:lnTo>
                  <a:pt x="787" y="1765"/>
                </a:lnTo>
                <a:lnTo>
                  <a:pt x="1778" y="17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g3e3bee9323b_1_0"/>
          <p:cNvSpPr/>
          <p:nvPr/>
        </p:nvSpPr>
        <p:spPr>
          <a:xfrm>
            <a:off x="8257867" y="1892163"/>
            <a:ext cx="1121" cy="1119"/>
          </a:xfrm>
          <a:custGeom>
            <a:rect b="b" l="l" r="r" t="t"/>
            <a:pathLst>
              <a:path extrusionOk="0" h="1905" w="1270">
                <a:moveTo>
                  <a:pt x="901" y="0"/>
                </a:moveTo>
                <a:lnTo>
                  <a:pt x="381" y="0"/>
                </a:lnTo>
                <a:lnTo>
                  <a:pt x="0" y="368"/>
                </a:lnTo>
                <a:lnTo>
                  <a:pt x="0" y="876"/>
                </a:lnTo>
                <a:lnTo>
                  <a:pt x="0" y="1016"/>
                </a:lnTo>
                <a:lnTo>
                  <a:pt x="50" y="1168"/>
                </a:lnTo>
                <a:lnTo>
                  <a:pt x="114" y="13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g3e3bee9323b_1_0"/>
          <p:cNvSpPr/>
          <p:nvPr/>
        </p:nvSpPr>
        <p:spPr>
          <a:xfrm>
            <a:off x="8260111" y="1892163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g3e3bee9323b_1_0"/>
          <p:cNvSpPr/>
          <p:nvPr/>
        </p:nvSpPr>
        <p:spPr>
          <a:xfrm>
            <a:off x="8261233" y="1891041"/>
            <a:ext cx="0" cy="2246"/>
          </a:xfrm>
          <a:custGeom>
            <a:rect b="b" l="l" r="r" t="t"/>
            <a:pathLst>
              <a:path extrusionOk="0" h="3175" w="120000">
                <a:moveTo>
                  <a:pt x="0" y="1314"/>
                </a:moveTo>
                <a:lnTo>
                  <a:pt x="0" y="131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g3e3bee9323b_1_0"/>
          <p:cNvSpPr/>
          <p:nvPr/>
        </p:nvSpPr>
        <p:spPr>
          <a:xfrm>
            <a:off x="8261233" y="1893285"/>
            <a:ext cx="0" cy="0"/>
          </a:xfrm>
          <a:custGeom>
            <a:rect b="b" l="l" r="r" t="t"/>
            <a:pathLst>
              <a:path extrusionOk="0" h="1269" w="634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g3e3bee9323b_1_0"/>
          <p:cNvSpPr/>
          <p:nvPr/>
        </p:nvSpPr>
        <p:spPr>
          <a:xfrm>
            <a:off x="8257867" y="1893285"/>
            <a:ext cx="0" cy="1120"/>
          </a:xfrm>
          <a:custGeom>
            <a:rect b="b" l="l" r="r" t="t"/>
            <a:pathLst>
              <a:path extrusionOk="0" h="1269" w="634">
                <a:moveTo>
                  <a:pt x="0" y="1257"/>
                </a:moveTo>
                <a:lnTo>
                  <a:pt x="0" y="850"/>
                </a:lnTo>
                <a:lnTo>
                  <a:pt x="0" y="393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g3e3bee9323b_1_0"/>
          <p:cNvSpPr/>
          <p:nvPr/>
        </p:nvSpPr>
        <p:spPr>
          <a:xfrm>
            <a:off x="8256745" y="1893285"/>
            <a:ext cx="0" cy="2241"/>
          </a:xfrm>
          <a:custGeom>
            <a:rect b="b" l="l" r="r" t="t"/>
            <a:pathLst>
              <a:path extrusionOk="0" h="2539" w="634">
                <a:moveTo>
                  <a:pt x="0" y="22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g3e3bee9323b_1_0"/>
          <p:cNvSpPr/>
          <p:nvPr/>
        </p:nvSpPr>
        <p:spPr>
          <a:xfrm>
            <a:off x="8257867" y="1894408"/>
            <a:ext cx="0" cy="1119"/>
          </a:xfrm>
          <a:custGeom>
            <a:rect b="b" l="l" r="r" t="t"/>
            <a:pathLst>
              <a:path extrusionOk="0" h="1905" w="634">
                <a:moveTo>
                  <a:pt x="0" y="1816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g3e3bee9323b_1_0"/>
          <p:cNvSpPr/>
          <p:nvPr/>
        </p:nvSpPr>
        <p:spPr>
          <a:xfrm>
            <a:off x="8258989" y="1886552"/>
            <a:ext cx="1119" cy="1119"/>
          </a:xfrm>
          <a:custGeom>
            <a:rect b="b" l="l" r="r" t="t"/>
            <a:pathLst>
              <a:path extrusionOk="0" h="1905" w="1904">
                <a:moveTo>
                  <a:pt x="1803" y="0"/>
                </a:moveTo>
                <a:lnTo>
                  <a:pt x="838" y="0"/>
                </a:lnTo>
                <a:lnTo>
                  <a:pt x="0" y="762"/>
                </a:lnTo>
                <a:lnTo>
                  <a:pt x="0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g3e3bee9323b_1_0"/>
          <p:cNvSpPr/>
          <p:nvPr/>
        </p:nvSpPr>
        <p:spPr>
          <a:xfrm>
            <a:off x="8263478" y="1895530"/>
            <a:ext cx="1119" cy="1119"/>
          </a:xfrm>
          <a:custGeom>
            <a:rect b="b" l="l" r="r" t="t"/>
            <a:pathLst>
              <a:path extrusionOk="0" h="1905" w="1904">
                <a:moveTo>
                  <a:pt x="0" y="1777"/>
                </a:moveTo>
                <a:lnTo>
                  <a:pt x="965" y="1777"/>
                </a:lnTo>
                <a:lnTo>
                  <a:pt x="1778" y="939"/>
                </a:lnTo>
                <a:lnTo>
                  <a:pt x="177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g3e3bee9323b_1_0"/>
          <p:cNvSpPr/>
          <p:nvPr/>
        </p:nvSpPr>
        <p:spPr>
          <a:xfrm>
            <a:off x="8261233" y="1893285"/>
            <a:ext cx="1119" cy="2248"/>
          </a:xfrm>
          <a:custGeom>
            <a:rect b="b" l="l" r="r" t="t"/>
            <a:pathLst>
              <a:path extrusionOk="0" h="1905" w="1904">
                <a:moveTo>
                  <a:pt x="0" y="1765"/>
                </a:moveTo>
                <a:lnTo>
                  <a:pt x="1003" y="1765"/>
                </a:lnTo>
                <a:lnTo>
                  <a:pt x="1803" y="990"/>
                </a:lnTo>
                <a:lnTo>
                  <a:pt x="180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g3e3bee9323b_1_0"/>
          <p:cNvSpPr/>
          <p:nvPr/>
        </p:nvSpPr>
        <p:spPr>
          <a:xfrm>
            <a:off x="8247768" y="1885430"/>
            <a:ext cx="1119" cy="1119"/>
          </a:xfrm>
          <a:custGeom>
            <a:rect b="b" l="l" r="r" t="t"/>
            <a:pathLst>
              <a:path extrusionOk="0" h="1905" w="1904">
                <a:moveTo>
                  <a:pt x="1536" y="1777"/>
                </a:moveTo>
                <a:lnTo>
                  <a:pt x="1536" y="901"/>
                </a:lnTo>
                <a:lnTo>
                  <a:pt x="863" y="114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g3e3bee9323b_1_0"/>
          <p:cNvSpPr/>
          <p:nvPr/>
        </p:nvSpPr>
        <p:spPr>
          <a:xfrm>
            <a:off x="8250012" y="1888796"/>
            <a:ext cx="3367" cy="0"/>
          </a:xfrm>
          <a:custGeom>
            <a:rect b="b" l="l" r="r" t="t"/>
            <a:pathLst>
              <a:path extrusionOk="0" h="120000" w="4445">
                <a:moveTo>
                  <a:pt x="439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g3e3bee9323b_1_0"/>
          <p:cNvSpPr/>
          <p:nvPr/>
        </p:nvSpPr>
        <p:spPr>
          <a:xfrm>
            <a:off x="8251134" y="1895530"/>
            <a:ext cx="2246" cy="0"/>
          </a:xfrm>
          <a:custGeom>
            <a:rect b="b" l="l" r="r" t="t"/>
            <a:pathLst>
              <a:path extrusionOk="0" h="635" w="3175">
                <a:moveTo>
                  <a:pt x="2921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g3e3bee9323b_1_0"/>
          <p:cNvSpPr/>
          <p:nvPr/>
        </p:nvSpPr>
        <p:spPr>
          <a:xfrm>
            <a:off x="8253378" y="1895530"/>
            <a:ext cx="1122" cy="0"/>
          </a:xfrm>
          <a:custGeom>
            <a:rect b="b" l="l" r="r" t="t"/>
            <a:pathLst>
              <a:path extrusionOk="0" h="635" w="634">
                <a:moveTo>
                  <a:pt x="266" y="0"/>
                </a:moveTo>
                <a:lnTo>
                  <a:pt x="7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g3e3bee9323b_1_0"/>
          <p:cNvSpPr/>
          <p:nvPr/>
        </p:nvSpPr>
        <p:spPr>
          <a:xfrm>
            <a:off x="8251134" y="1895530"/>
            <a:ext cx="1121" cy="0"/>
          </a:xfrm>
          <a:custGeom>
            <a:rect b="b" l="l" r="r" t="t"/>
            <a:pathLst>
              <a:path extrusionOk="0" h="635" w="1270">
                <a:moveTo>
                  <a:pt x="0" y="0"/>
                </a:moveTo>
                <a:lnTo>
                  <a:pt x="177" y="0"/>
                </a:lnTo>
                <a:lnTo>
                  <a:pt x="457" y="0"/>
                </a:lnTo>
                <a:lnTo>
                  <a:pt x="73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g3e3bee9323b_1_0"/>
          <p:cNvSpPr/>
          <p:nvPr/>
        </p:nvSpPr>
        <p:spPr>
          <a:xfrm>
            <a:off x="8248889" y="1894408"/>
            <a:ext cx="1121" cy="1122"/>
          </a:xfrm>
          <a:custGeom>
            <a:rect b="b" l="l" r="r" t="t"/>
            <a:pathLst>
              <a:path extrusionOk="0" h="635" w="1270">
                <a:moveTo>
                  <a:pt x="660" y="317"/>
                </a:moveTo>
                <a:lnTo>
                  <a:pt x="508" y="114"/>
                </a:lnTo>
                <a:lnTo>
                  <a:pt x="254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g3e3bee9323b_1_0"/>
          <p:cNvSpPr/>
          <p:nvPr/>
        </p:nvSpPr>
        <p:spPr>
          <a:xfrm>
            <a:off x="8250012" y="1895530"/>
            <a:ext cx="2242" cy="1122"/>
          </a:xfrm>
          <a:custGeom>
            <a:rect b="b" l="l" r="r" t="t"/>
            <a:pathLst>
              <a:path extrusionOk="0" h="635" w="1904">
                <a:moveTo>
                  <a:pt x="0" y="0"/>
                </a:moveTo>
                <a:lnTo>
                  <a:pt x="317" y="330"/>
                </a:lnTo>
                <a:lnTo>
                  <a:pt x="787" y="546"/>
                </a:lnTo>
                <a:lnTo>
                  <a:pt x="1282" y="54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g3e3bee9323b_1_0"/>
          <p:cNvSpPr/>
          <p:nvPr/>
        </p:nvSpPr>
        <p:spPr>
          <a:xfrm>
            <a:off x="8250012" y="1895530"/>
            <a:ext cx="0" cy="1119"/>
          </a:xfrm>
          <a:custGeom>
            <a:rect b="b" l="l" r="r" t="t"/>
            <a:pathLst>
              <a:path extrusionOk="0" h="1905" w="1270">
                <a:moveTo>
                  <a:pt x="0" y="1308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g3e3bee9323b_1_0"/>
          <p:cNvSpPr/>
          <p:nvPr/>
        </p:nvSpPr>
        <p:spPr>
          <a:xfrm>
            <a:off x="8250012" y="1894408"/>
            <a:ext cx="1124" cy="1124"/>
          </a:xfrm>
          <a:custGeom>
            <a:rect b="b" l="l" r="r" t="t"/>
            <a:pathLst>
              <a:path extrusionOk="0" h="2539" w="2540">
                <a:moveTo>
                  <a:pt x="2031" y="2095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g3e3bee9323b_1_0"/>
          <p:cNvSpPr/>
          <p:nvPr/>
        </p:nvSpPr>
        <p:spPr>
          <a:xfrm>
            <a:off x="8248889" y="1893285"/>
            <a:ext cx="1121" cy="2248"/>
          </a:xfrm>
          <a:custGeom>
            <a:rect b="b" l="l" r="r" t="t"/>
            <a:pathLst>
              <a:path extrusionOk="0" h="1905" w="1270">
                <a:moveTo>
                  <a:pt x="1270" y="304"/>
                </a:moveTo>
                <a:lnTo>
                  <a:pt x="1016" y="12"/>
                </a:lnTo>
                <a:lnTo>
                  <a:pt x="571" y="0"/>
                </a:lnTo>
                <a:lnTo>
                  <a:pt x="279" y="254"/>
                </a:lnTo>
                <a:lnTo>
                  <a:pt x="0" y="558"/>
                </a:lnTo>
                <a:lnTo>
                  <a:pt x="0" y="990"/>
                </a:lnTo>
                <a:lnTo>
                  <a:pt x="254" y="1282"/>
                </a:lnTo>
                <a:lnTo>
                  <a:pt x="406" y="1384"/>
                </a:lnTo>
                <a:lnTo>
                  <a:pt x="596" y="1460"/>
                </a:lnTo>
                <a:lnTo>
                  <a:pt x="787" y="146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g3e3bee9323b_1_0"/>
          <p:cNvSpPr/>
          <p:nvPr/>
        </p:nvSpPr>
        <p:spPr>
          <a:xfrm>
            <a:off x="8250012" y="1895530"/>
            <a:ext cx="1119" cy="1119"/>
          </a:xfrm>
          <a:custGeom>
            <a:rect b="b" l="l" r="r" t="t"/>
            <a:pathLst>
              <a:path extrusionOk="0" h="1905" w="1904">
                <a:moveTo>
                  <a:pt x="0" y="0"/>
                </a:moveTo>
                <a:lnTo>
                  <a:pt x="0" y="939"/>
                </a:lnTo>
                <a:lnTo>
                  <a:pt x="787" y="1778"/>
                </a:lnTo>
                <a:lnTo>
                  <a:pt x="1778" y="177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g3e3bee9323b_1_0"/>
          <p:cNvSpPr/>
          <p:nvPr/>
        </p:nvSpPr>
        <p:spPr>
          <a:xfrm>
            <a:off x="8250012" y="1895530"/>
            <a:ext cx="0" cy="0"/>
          </a:xfrm>
          <a:custGeom>
            <a:rect b="b" l="l" r="r" t="t"/>
            <a:pathLst>
              <a:path extrusionOk="0" h="120000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g3e3bee9323b_1_0"/>
          <p:cNvSpPr/>
          <p:nvPr/>
        </p:nvSpPr>
        <p:spPr>
          <a:xfrm>
            <a:off x="8250012" y="1888796"/>
            <a:ext cx="0" cy="6733"/>
          </a:xfrm>
          <a:custGeom>
            <a:rect b="b" l="l" r="r" t="t"/>
            <a:pathLst>
              <a:path extrusionOk="0" h="8889" w="120000">
                <a:moveTo>
                  <a:pt x="0" y="0"/>
                </a:moveTo>
                <a:lnTo>
                  <a:pt x="0" y="858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g3e3bee9323b_1_0"/>
          <p:cNvSpPr/>
          <p:nvPr/>
        </p:nvSpPr>
        <p:spPr>
          <a:xfrm>
            <a:off x="8251134" y="1896652"/>
            <a:ext cx="5620" cy="0"/>
          </a:xfrm>
          <a:custGeom>
            <a:rect b="b" l="l" r="r" t="t"/>
            <a:pathLst>
              <a:path extrusionOk="0" h="120000" w="7620">
                <a:moveTo>
                  <a:pt x="0" y="0"/>
                </a:moveTo>
                <a:lnTo>
                  <a:pt x="699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g3e3bee9323b_1_0"/>
          <p:cNvSpPr/>
          <p:nvPr/>
        </p:nvSpPr>
        <p:spPr>
          <a:xfrm>
            <a:off x="8223080" y="1906753"/>
            <a:ext cx="22403" cy="0"/>
          </a:xfrm>
          <a:custGeom>
            <a:rect b="b" l="l" r="r" t="t"/>
            <a:pathLst>
              <a:path extrusionOk="0" h="120000" w="31115">
                <a:moveTo>
                  <a:pt x="3086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g3e3bee9323b_1_0"/>
          <p:cNvSpPr/>
          <p:nvPr/>
        </p:nvSpPr>
        <p:spPr>
          <a:xfrm>
            <a:off x="8244401" y="1906753"/>
            <a:ext cx="1121" cy="1120"/>
          </a:xfrm>
          <a:custGeom>
            <a:rect b="b" l="l" r="r" t="t"/>
            <a:pathLst>
              <a:path extrusionOk="0" h="1269" w="1270">
                <a:moveTo>
                  <a:pt x="711" y="67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g3e3bee9323b_1_0"/>
          <p:cNvSpPr/>
          <p:nvPr/>
        </p:nvSpPr>
        <p:spPr>
          <a:xfrm>
            <a:off x="8243279" y="1905631"/>
            <a:ext cx="2238" cy="0"/>
          </a:xfrm>
          <a:custGeom>
            <a:rect b="b" l="l" r="r" t="t"/>
            <a:pathLst>
              <a:path extrusionOk="0" h="120000" w="3809">
                <a:moveTo>
                  <a:pt x="0" y="0"/>
                </a:moveTo>
                <a:lnTo>
                  <a:pt x="337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g3e3bee9323b_1_0"/>
          <p:cNvSpPr/>
          <p:nvPr/>
        </p:nvSpPr>
        <p:spPr>
          <a:xfrm>
            <a:off x="8243279" y="1904508"/>
            <a:ext cx="2246" cy="0"/>
          </a:xfrm>
          <a:custGeom>
            <a:rect b="b" l="l" r="r" t="t"/>
            <a:pathLst>
              <a:path extrusionOk="0" h="120000" w="3175">
                <a:moveTo>
                  <a:pt x="0" y="0"/>
                </a:moveTo>
                <a:lnTo>
                  <a:pt x="267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g3e3bee9323b_1_0"/>
          <p:cNvSpPr/>
          <p:nvPr/>
        </p:nvSpPr>
        <p:spPr>
          <a:xfrm>
            <a:off x="8245523" y="1903386"/>
            <a:ext cx="1124" cy="1120"/>
          </a:xfrm>
          <a:custGeom>
            <a:rect b="b" l="l" r="r" t="t"/>
            <a:pathLst>
              <a:path extrusionOk="0" h="1269" w="2540">
                <a:moveTo>
                  <a:pt x="0" y="990"/>
                </a:moveTo>
                <a:lnTo>
                  <a:pt x="194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g3e3bee9323b_1_0"/>
          <p:cNvSpPr/>
          <p:nvPr/>
        </p:nvSpPr>
        <p:spPr>
          <a:xfrm>
            <a:off x="8243279" y="1901142"/>
            <a:ext cx="2246" cy="0"/>
          </a:xfrm>
          <a:custGeom>
            <a:rect b="b" l="l" r="r" t="t"/>
            <a:pathLst>
              <a:path extrusionOk="0" h="120000" w="3175">
                <a:moveTo>
                  <a:pt x="0" y="0"/>
                </a:moveTo>
                <a:lnTo>
                  <a:pt x="280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g3e3bee9323b_1_0"/>
          <p:cNvSpPr/>
          <p:nvPr/>
        </p:nvSpPr>
        <p:spPr>
          <a:xfrm>
            <a:off x="8241035" y="1898897"/>
            <a:ext cx="0" cy="3366"/>
          </a:xfrm>
          <a:custGeom>
            <a:rect b="b" l="l" r="r" t="t"/>
            <a:pathLst>
              <a:path extrusionOk="0" h="4444" w="120000">
                <a:moveTo>
                  <a:pt x="0" y="0"/>
                </a:moveTo>
                <a:lnTo>
                  <a:pt x="0" y="386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g3e3bee9323b_1_0"/>
          <p:cNvSpPr/>
          <p:nvPr/>
        </p:nvSpPr>
        <p:spPr>
          <a:xfrm>
            <a:off x="8243279" y="1901142"/>
            <a:ext cx="0" cy="3357"/>
          </a:xfrm>
          <a:custGeom>
            <a:rect b="b" l="l" r="r" t="t"/>
            <a:pathLst>
              <a:path extrusionOk="0" h="5714" w="120000">
                <a:moveTo>
                  <a:pt x="0" y="2794"/>
                </a:moveTo>
                <a:lnTo>
                  <a:pt x="0" y="279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g3e3bee9323b_1_0"/>
          <p:cNvSpPr/>
          <p:nvPr/>
        </p:nvSpPr>
        <p:spPr>
          <a:xfrm>
            <a:off x="8242157" y="1901142"/>
            <a:ext cx="0" cy="4493"/>
          </a:xfrm>
          <a:custGeom>
            <a:rect b="b" l="l" r="r" t="t"/>
            <a:pathLst>
              <a:path extrusionOk="0" h="6350" w="120000">
                <a:moveTo>
                  <a:pt x="0" y="3060"/>
                </a:moveTo>
                <a:lnTo>
                  <a:pt x="0" y="306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g3e3bee9323b_1_0"/>
          <p:cNvSpPr/>
          <p:nvPr/>
        </p:nvSpPr>
        <p:spPr>
          <a:xfrm>
            <a:off x="8246645" y="1889919"/>
            <a:ext cx="0" cy="15716"/>
          </a:xfrm>
          <a:custGeom>
            <a:rect b="b" l="l" r="r" t="t"/>
            <a:pathLst>
              <a:path extrusionOk="0" h="22860" w="120000">
                <a:moveTo>
                  <a:pt x="0" y="0"/>
                </a:moveTo>
                <a:lnTo>
                  <a:pt x="0" y="2235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g3e3bee9323b_1_0"/>
          <p:cNvSpPr/>
          <p:nvPr/>
        </p:nvSpPr>
        <p:spPr>
          <a:xfrm>
            <a:off x="8246645" y="1903386"/>
            <a:ext cx="1121" cy="0"/>
          </a:xfrm>
          <a:custGeom>
            <a:rect b="b" l="l" r="r" t="t"/>
            <a:pathLst>
              <a:path extrusionOk="0" h="120000" w="1270">
                <a:moveTo>
                  <a:pt x="527" y="0"/>
                </a:moveTo>
                <a:lnTo>
                  <a:pt x="52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9" name="Google Shape;369;g3e3bee9323b_1_0"/>
          <p:cNvSpPr/>
          <p:nvPr/>
        </p:nvSpPr>
        <p:spPr>
          <a:xfrm>
            <a:off x="8245523" y="1904508"/>
            <a:ext cx="2242" cy="1120"/>
          </a:xfrm>
          <a:custGeom>
            <a:rect b="b" l="l" r="r" t="t"/>
            <a:pathLst>
              <a:path extrusionOk="0" h="1269" w="2540">
                <a:moveTo>
                  <a:pt x="0" y="1117"/>
                </a:moveTo>
                <a:lnTo>
                  <a:pt x="218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0" name="Google Shape;370;g3e3bee9323b_1_0"/>
          <p:cNvSpPr/>
          <p:nvPr/>
        </p:nvSpPr>
        <p:spPr>
          <a:xfrm>
            <a:off x="8245523" y="1885430"/>
            <a:ext cx="1119" cy="1119"/>
          </a:xfrm>
          <a:custGeom>
            <a:rect b="b" l="l" r="r" t="t"/>
            <a:pathLst>
              <a:path extrusionOk="0" h="1905" w="1904">
                <a:moveTo>
                  <a:pt x="1549" y="0"/>
                </a:moveTo>
                <a:lnTo>
                  <a:pt x="660" y="114"/>
                </a:lnTo>
                <a:lnTo>
                  <a:pt x="0" y="876"/>
                </a:lnTo>
                <a:lnTo>
                  <a:pt x="0" y="177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g3e3bee9323b_1_0"/>
          <p:cNvSpPr/>
          <p:nvPr/>
        </p:nvSpPr>
        <p:spPr>
          <a:xfrm>
            <a:off x="8245523" y="1886552"/>
            <a:ext cx="0" cy="0"/>
          </a:xfrm>
          <a:custGeom>
            <a:rect b="b" l="l" r="r" t="t"/>
            <a:pathLst>
              <a:path extrusionOk="0" h="635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g3e3bee9323b_1_0"/>
          <p:cNvSpPr/>
          <p:nvPr/>
        </p:nvSpPr>
        <p:spPr>
          <a:xfrm>
            <a:off x="8245523" y="1887674"/>
            <a:ext cx="1121" cy="0"/>
          </a:xfrm>
          <a:custGeom>
            <a:rect b="b" l="l" r="r" t="t"/>
            <a:pathLst>
              <a:path extrusionOk="0" h="1269" w="1270">
                <a:moveTo>
                  <a:pt x="110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g3e3bee9323b_1_0"/>
          <p:cNvSpPr/>
          <p:nvPr/>
        </p:nvSpPr>
        <p:spPr>
          <a:xfrm>
            <a:off x="8242157" y="1888796"/>
            <a:ext cx="2245" cy="0"/>
          </a:xfrm>
          <a:custGeom>
            <a:rect b="b" l="l" r="r" t="t"/>
            <a:pathLst>
              <a:path extrusionOk="0" h="120000" w="4445">
                <a:moveTo>
                  <a:pt x="4419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g3e3bee9323b_1_0"/>
          <p:cNvSpPr/>
          <p:nvPr/>
        </p:nvSpPr>
        <p:spPr>
          <a:xfrm>
            <a:off x="8244401" y="1888796"/>
            <a:ext cx="0" cy="6733"/>
          </a:xfrm>
          <a:custGeom>
            <a:rect b="b" l="l" r="r" t="t"/>
            <a:pathLst>
              <a:path extrusionOk="0" h="8889" w="120000">
                <a:moveTo>
                  <a:pt x="0" y="0"/>
                </a:moveTo>
                <a:lnTo>
                  <a:pt x="0" y="882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g3e3bee9323b_1_0"/>
          <p:cNvSpPr/>
          <p:nvPr/>
        </p:nvSpPr>
        <p:spPr>
          <a:xfrm>
            <a:off x="8246645" y="1887674"/>
            <a:ext cx="1121" cy="2241"/>
          </a:xfrm>
          <a:custGeom>
            <a:rect b="b" l="l" r="r" t="t"/>
            <a:pathLst>
              <a:path extrusionOk="0" h="2539" w="1270">
                <a:moveTo>
                  <a:pt x="1016" y="2476"/>
                </a:moveTo>
                <a:lnTo>
                  <a:pt x="1016" y="1536"/>
                </a:lnTo>
                <a:lnTo>
                  <a:pt x="660" y="647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Google Shape;376;g3e3bee9323b_1_0"/>
          <p:cNvSpPr/>
          <p:nvPr/>
        </p:nvSpPr>
        <p:spPr>
          <a:xfrm>
            <a:off x="8245523" y="1886552"/>
            <a:ext cx="0" cy="1120"/>
          </a:xfrm>
          <a:custGeom>
            <a:rect b="b" l="l" r="r" t="t"/>
            <a:pathLst>
              <a:path extrusionOk="0" h="1269" w="634">
                <a:moveTo>
                  <a:pt x="0" y="0"/>
                </a:moveTo>
                <a:lnTo>
                  <a:pt x="0" y="482"/>
                </a:lnTo>
                <a:lnTo>
                  <a:pt x="0" y="952"/>
                </a:lnTo>
                <a:lnTo>
                  <a:pt x="0" y="127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g3e3bee9323b_1_0"/>
          <p:cNvSpPr/>
          <p:nvPr/>
        </p:nvSpPr>
        <p:spPr>
          <a:xfrm>
            <a:off x="8236546" y="1877573"/>
            <a:ext cx="0" cy="1124"/>
          </a:xfrm>
          <a:custGeom>
            <a:rect b="b" l="l" r="r" t="t"/>
            <a:pathLst>
              <a:path extrusionOk="0" h="2539" w="120000">
                <a:moveTo>
                  <a:pt x="0" y="965"/>
                </a:moveTo>
                <a:lnTo>
                  <a:pt x="0" y="9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g3e3bee9323b_1_0"/>
          <p:cNvSpPr/>
          <p:nvPr/>
        </p:nvSpPr>
        <p:spPr>
          <a:xfrm>
            <a:off x="8234302" y="1878696"/>
            <a:ext cx="2246" cy="0"/>
          </a:xfrm>
          <a:custGeom>
            <a:rect b="b" l="l" r="r" t="t"/>
            <a:pathLst>
              <a:path extrusionOk="0" h="120000" w="3175">
                <a:moveTo>
                  <a:pt x="265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g3e3bee9323b_1_0"/>
          <p:cNvSpPr/>
          <p:nvPr/>
        </p:nvSpPr>
        <p:spPr>
          <a:xfrm>
            <a:off x="8233179" y="1895530"/>
            <a:ext cx="0" cy="0"/>
          </a:xfrm>
          <a:custGeom>
            <a:rect b="b" l="l" r="r" t="t"/>
            <a:pathLst>
              <a:path extrusionOk="0" h="120000" w="127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g3e3bee9323b_1_0"/>
          <p:cNvSpPr/>
          <p:nvPr/>
        </p:nvSpPr>
        <p:spPr>
          <a:xfrm>
            <a:off x="8233179" y="1747389"/>
            <a:ext cx="0" cy="148257"/>
          </a:xfrm>
          <a:custGeom>
            <a:rect b="b" l="l" r="r" t="t"/>
            <a:pathLst>
              <a:path extrusionOk="0" h="209550" w="120000">
                <a:moveTo>
                  <a:pt x="0" y="0"/>
                </a:moveTo>
                <a:lnTo>
                  <a:pt x="0" y="20899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g3e3bee9323b_1_0"/>
          <p:cNvSpPr/>
          <p:nvPr/>
        </p:nvSpPr>
        <p:spPr>
          <a:xfrm>
            <a:off x="8297142" y="1749633"/>
            <a:ext cx="3358" cy="6731"/>
          </a:xfrm>
          <a:custGeom>
            <a:rect b="b" l="l" r="r" t="t"/>
            <a:pathLst>
              <a:path extrusionOk="0" h="10160" w="5715">
                <a:moveTo>
                  <a:pt x="0" y="9537"/>
                </a:moveTo>
                <a:lnTo>
                  <a:pt x="552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g3e3bee9323b_1_0"/>
          <p:cNvSpPr/>
          <p:nvPr/>
        </p:nvSpPr>
        <p:spPr>
          <a:xfrm>
            <a:off x="8297142" y="1769834"/>
            <a:ext cx="3358" cy="6731"/>
          </a:xfrm>
          <a:custGeom>
            <a:rect b="b" l="l" r="r" t="t"/>
            <a:pathLst>
              <a:path extrusionOk="0" h="10160" w="5715">
                <a:moveTo>
                  <a:pt x="5499" y="953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g3e3bee9323b_1_0"/>
          <p:cNvSpPr/>
          <p:nvPr/>
        </p:nvSpPr>
        <p:spPr>
          <a:xfrm>
            <a:off x="8297142" y="1763101"/>
            <a:ext cx="3358" cy="6739"/>
          </a:xfrm>
          <a:custGeom>
            <a:rect b="b" l="l" r="r" t="t"/>
            <a:pathLst>
              <a:path extrusionOk="0" h="9525" w="5715">
                <a:moveTo>
                  <a:pt x="0" y="9525"/>
                </a:moveTo>
                <a:lnTo>
                  <a:pt x="552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g3e3bee9323b_1_0"/>
          <p:cNvSpPr/>
          <p:nvPr/>
        </p:nvSpPr>
        <p:spPr>
          <a:xfrm>
            <a:off x="8299386" y="1776568"/>
            <a:ext cx="1124" cy="2244"/>
          </a:xfrm>
          <a:custGeom>
            <a:rect b="b" l="l" r="r" t="t"/>
            <a:pathLst>
              <a:path extrusionOk="0" h="4444" w="2540">
                <a:moveTo>
                  <a:pt x="0" y="3860"/>
                </a:moveTo>
                <a:lnTo>
                  <a:pt x="222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g3e3bee9323b_1_0"/>
          <p:cNvSpPr/>
          <p:nvPr/>
        </p:nvSpPr>
        <p:spPr>
          <a:xfrm>
            <a:off x="8296020" y="1783302"/>
            <a:ext cx="3358" cy="0"/>
          </a:xfrm>
          <a:custGeom>
            <a:rect b="b" l="l" r="r" t="t"/>
            <a:pathLst>
              <a:path extrusionOk="0" h="120000" w="5715">
                <a:moveTo>
                  <a:pt x="0" y="0"/>
                </a:moveTo>
                <a:lnTo>
                  <a:pt x="513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g3e3bee9323b_1_0"/>
          <p:cNvSpPr/>
          <p:nvPr/>
        </p:nvSpPr>
        <p:spPr>
          <a:xfrm>
            <a:off x="8280309" y="1788914"/>
            <a:ext cx="26956" cy="0"/>
          </a:xfrm>
          <a:custGeom>
            <a:rect b="b" l="l" r="r" t="t"/>
            <a:pathLst>
              <a:path extrusionOk="0" h="120000" w="38100">
                <a:moveTo>
                  <a:pt x="3810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g3e3bee9323b_1_0"/>
          <p:cNvSpPr/>
          <p:nvPr/>
        </p:nvSpPr>
        <p:spPr>
          <a:xfrm>
            <a:off x="8297142" y="1756367"/>
            <a:ext cx="3358" cy="6731"/>
          </a:xfrm>
          <a:custGeom>
            <a:rect b="b" l="l" r="r" t="t"/>
            <a:pathLst>
              <a:path extrusionOk="0" h="10160" w="5715">
                <a:moveTo>
                  <a:pt x="5499" y="953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Google Shape;388;g3e3bee9323b_1_0"/>
          <p:cNvSpPr/>
          <p:nvPr/>
        </p:nvSpPr>
        <p:spPr>
          <a:xfrm>
            <a:off x="8283676" y="1781057"/>
            <a:ext cx="21335" cy="0"/>
          </a:xfrm>
          <a:custGeom>
            <a:rect b="b" l="l" r="r" t="t"/>
            <a:pathLst>
              <a:path extrusionOk="0" h="120000" w="30479">
                <a:moveTo>
                  <a:pt x="3007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9" name="Google Shape;389;g3e3bee9323b_1_0"/>
          <p:cNvSpPr/>
          <p:nvPr/>
        </p:nvSpPr>
        <p:spPr>
          <a:xfrm>
            <a:off x="8283676" y="1779935"/>
            <a:ext cx="21335" cy="0"/>
          </a:xfrm>
          <a:custGeom>
            <a:rect b="b" l="l" r="r" t="t"/>
            <a:pathLst>
              <a:path extrusionOk="0" h="120000" w="30479">
                <a:moveTo>
                  <a:pt x="0" y="0"/>
                </a:moveTo>
                <a:lnTo>
                  <a:pt x="3007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g3e3bee9323b_1_0"/>
          <p:cNvSpPr/>
          <p:nvPr/>
        </p:nvSpPr>
        <p:spPr>
          <a:xfrm>
            <a:off x="8280309" y="1790036"/>
            <a:ext cx="26956" cy="0"/>
          </a:xfrm>
          <a:custGeom>
            <a:rect b="b" l="l" r="r" t="t"/>
            <a:pathLst>
              <a:path extrusionOk="0" h="120000" w="38100">
                <a:moveTo>
                  <a:pt x="3810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g3e3bee9323b_1_0"/>
          <p:cNvSpPr/>
          <p:nvPr/>
        </p:nvSpPr>
        <p:spPr>
          <a:xfrm>
            <a:off x="8280309" y="1782180"/>
            <a:ext cx="28103" cy="0"/>
          </a:xfrm>
          <a:custGeom>
            <a:rect b="b" l="l" r="r" t="t"/>
            <a:pathLst>
              <a:path extrusionOk="0" h="120000" w="40004">
                <a:moveTo>
                  <a:pt x="0" y="0"/>
                </a:moveTo>
                <a:lnTo>
                  <a:pt x="398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g3e3bee9323b_1_0"/>
          <p:cNvSpPr/>
          <p:nvPr/>
        </p:nvSpPr>
        <p:spPr>
          <a:xfrm>
            <a:off x="8284798" y="1778813"/>
            <a:ext cx="21335" cy="0"/>
          </a:xfrm>
          <a:custGeom>
            <a:rect b="b" l="l" r="r" t="t"/>
            <a:pathLst>
              <a:path extrusionOk="0" h="120000" w="30479">
                <a:moveTo>
                  <a:pt x="29972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g3e3bee9323b_1_0"/>
          <p:cNvSpPr/>
          <p:nvPr/>
        </p:nvSpPr>
        <p:spPr>
          <a:xfrm>
            <a:off x="8280309" y="1822582"/>
            <a:ext cx="28051" cy="0"/>
          </a:xfrm>
          <a:custGeom>
            <a:rect b="b" l="l" r="r" t="t"/>
            <a:pathLst>
              <a:path extrusionOk="0" h="120000" w="39370">
                <a:moveTo>
                  <a:pt x="38785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g3e3bee9323b_1_0"/>
          <p:cNvSpPr/>
          <p:nvPr/>
        </p:nvSpPr>
        <p:spPr>
          <a:xfrm>
            <a:off x="8297142" y="1832682"/>
            <a:ext cx="3367" cy="0"/>
          </a:xfrm>
          <a:custGeom>
            <a:rect b="b" l="l" r="r" t="t"/>
            <a:pathLst>
              <a:path extrusionOk="0" h="120000" w="4445">
                <a:moveTo>
                  <a:pt x="4419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g3e3bee9323b_1_0"/>
          <p:cNvSpPr/>
          <p:nvPr/>
        </p:nvSpPr>
        <p:spPr>
          <a:xfrm>
            <a:off x="8284798" y="1823704"/>
            <a:ext cx="19045" cy="0"/>
          </a:xfrm>
          <a:custGeom>
            <a:rect b="b" l="l" r="r" t="t"/>
            <a:pathLst>
              <a:path extrusionOk="0" h="120000" w="27304">
                <a:moveTo>
                  <a:pt x="2678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g3e3bee9323b_1_0"/>
          <p:cNvSpPr/>
          <p:nvPr/>
        </p:nvSpPr>
        <p:spPr>
          <a:xfrm>
            <a:off x="8308363" y="1790036"/>
            <a:ext cx="0" cy="30313"/>
          </a:xfrm>
          <a:custGeom>
            <a:rect b="b" l="l" r="r" t="t"/>
            <a:pathLst>
              <a:path extrusionOk="0" h="42544" w="120000">
                <a:moveTo>
                  <a:pt x="0" y="423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g3e3bee9323b_1_0"/>
          <p:cNvSpPr/>
          <p:nvPr/>
        </p:nvSpPr>
        <p:spPr>
          <a:xfrm>
            <a:off x="8319585" y="1747389"/>
            <a:ext cx="0" cy="72971"/>
          </a:xfrm>
          <a:custGeom>
            <a:rect b="b" l="l" r="r" t="t"/>
            <a:pathLst>
              <a:path extrusionOk="0" h="103505" w="120000">
                <a:moveTo>
                  <a:pt x="0" y="0"/>
                </a:moveTo>
                <a:lnTo>
                  <a:pt x="0" y="10320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g3e3bee9323b_1_0"/>
          <p:cNvSpPr/>
          <p:nvPr/>
        </p:nvSpPr>
        <p:spPr>
          <a:xfrm>
            <a:off x="8315096" y="1747389"/>
            <a:ext cx="0" cy="72971"/>
          </a:xfrm>
          <a:custGeom>
            <a:rect b="b" l="l" r="r" t="t"/>
            <a:pathLst>
              <a:path extrusionOk="0" h="103505" w="120000">
                <a:moveTo>
                  <a:pt x="0" y="0"/>
                </a:moveTo>
                <a:lnTo>
                  <a:pt x="0" y="10320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g3e3bee9323b_1_0"/>
          <p:cNvSpPr/>
          <p:nvPr/>
        </p:nvSpPr>
        <p:spPr>
          <a:xfrm>
            <a:off x="8328562" y="1747389"/>
            <a:ext cx="0" cy="72971"/>
          </a:xfrm>
          <a:custGeom>
            <a:rect b="b" l="l" r="r" t="t"/>
            <a:pathLst>
              <a:path extrusionOk="0" h="103505" w="120000">
                <a:moveTo>
                  <a:pt x="0" y="0"/>
                </a:moveTo>
                <a:lnTo>
                  <a:pt x="0" y="10320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g3e3bee9323b_1_0"/>
          <p:cNvSpPr/>
          <p:nvPr/>
        </p:nvSpPr>
        <p:spPr>
          <a:xfrm>
            <a:off x="8317341" y="1830438"/>
            <a:ext cx="0" cy="26968"/>
          </a:xfrm>
          <a:custGeom>
            <a:rect b="b" l="l" r="r" t="t"/>
            <a:pathLst>
              <a:path extrusionOk="0" h="39369" w="120000">
                <a:moveTo>
                  <a:pt x="0" y="0"/>
                </a:moveTo>
                <a:lnTo>
                  <a:pt x="0" y="390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g3e3bee9323b_1_0"/>
          <p:cNvSpPr/>
          <p:nvPr/>
        </p:nvSpPr>
        <p:spPr>
          <a:xfrm>
            <a:off x="8327440" y="1830438"/>
            <a:ext cx="0" cy="26968"/>
          </a:xfrm>
          <a:custGeom>
            <a:rect b="b" l="l" r="r" t="t"/>
            <a:pathLst>
              <a:path extrusionOk="0" h="39369" w="120000">
                <a:moveTo>
                  <a:pt x="0" y="0"/>
                </a:moveTo>
                <a:lnTo>
                  <a:pt x="0" y="390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g3e3bee9323b_1_0"/>
          <p:cNvSpPr/>
          <p:nvPr/>
        </p:nvSpPr>
        <p:spPr>
          <a:xfrm>
            <a:off x="8318462" y="1864106"/>
            <a:ext cx="1121" cy="1120"/>
          </a:xfrm>
          <a:custGeom>
            <a:rect b="b" l="l" r="r" t="t"/>
            <a:pathLst>
              <a:path extrusionOk="0" h="1269" w="1270">
                <a:moveTo>
                  <a:pt x="850" y="838"/>
                </a:moveTo>
                <a:lnTo>
                  <a:pt x="850" y="342"/>
                </a:lnTo>
                <a:lnTo>
                  <a:pt x="457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g3e3bee9323b_1_0"/>
          <p:cNvSpPr/>
          <p:nvPr/>
        </p:nvSpPr>
        <p:spPr>
          <a:xfrm>
            <a:off x="8322951" y="1864106"/>
            <a:ext cx="0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0" y="0"/>
                </a:lnTo>
                <a:lnTo>
                  <a:pt x="0" y="381"/>
                </a:lnTo>
                <a:lnTo>
                  <a:pt x="0" y="86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g3e3bee9323b_1_0"/>
          <p:cNvSpPr/>
          <p:nvPr/>
        </p:nvSpPr>
        <p:spPr>
          <a:xfrm>
            <a:off x="8322951" y="1864106"/>
            <a:ext cx="1119" cy="0"/>
          </a:xfrm>
          <a:custGeom>
            <a:rect b="b" l="l" r="r" t="t"/>
            <a:pathLst>
              <a:path extrusionOk="0" h="120000" w="1904">
                <a:moveTo>
                  <a:pt x="666" y="0"/>
                </a:moveTo>
                <a:lnTo>
                  <a:pt x="66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Google Shape;405;g3e3bee9323b_1_0"/>
          <p:cNvSpPr/>
          <p:nvPr/>
        </p:nvSpPr>
        <p:spPr>
          <a:xfrm>
            <a:off x="8317341" y="1857372"/>
            <a:ext cx="11240" cy="0"/>
          </a:xfrm>
          <a:custGeom>
            <a:rect b="b" l="l" r="r" t="t"/>
            <a:pathLst>
              <a:path extrusionOk="0" h="120000" w="15240">
                <a:moveTo>
                  <a:pt x="15151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g3e3bee9323b_1_0"/>
          <p:cNvSpPr/>
          <p:nvPr/>
        </p:nvSpPr>
        <p:spPr>
          <a:xfrm>
            <a:off x="8317341" y="1858495"/>
            <a:ext cx="11240" cy="0"/>
          </a:xfrm>
          <a:custGeom>
            <a:rect b="b" l="l" r="r" t="t"/>
            <a:pathLst>
              <a:path extrusionOk="0" h="120000" w="15240">
                <a:moveTo>
                  <a:pt x="15151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g3e3bee9323b_1_0"/>
          <p:cNvSpPr/>
          <p:nvPr/>
        </p:nvSpPr>
        <p:spPr>
          <a:xfrm>
            <a:off x="8318462" y="1864106"/>
            <a:ext cx="1119" cy="0"/>
          </a:xfrm>
          <a:custGeom>
            <a:rect b="b" l="l" r="r" t="t"/>
            <a:pathLst>
              <a:path extrusionOk="0" h="120000" w="1904">
                <a:moveTo>
                  <a:pt x="660" y="0"/>
                </a:moveTo>
                <a:lnTo>
                  <a:pt x="66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g3e3bee9323b_1_0"/>
          <p:cNvSpPr/>
          <p:nvPr/>
        </p:nvSpPr>
        <p:spPr>
          <a:xfrm>
            <a:off x="8317341" y="1871962"/>
            <a:ext cx="1122" cy="0"/>
          </a:xfrm>
          <a:custGeom>
            <a:rect b="b" l="l" r="r" t="t"/>
            <a:pathLst>
              <a:path extrusionOk="0" h="120000" w="634">
                <a:moveTo>
                  <a:pt x="260" y="0"/>
                </a:moveTo>
                <a:lnTo>
                  <a:pt x="26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g3e3bee9323b_1_0"/>
          <p:cNvSpPr/>
          <p:nvPr/>
        </p:nvSpPr>
        <p:spPr>
          <a:xfrm>
            <a:off x="8324074" y="1871962"/>
            <a:ext cx="0" cy="0"/>
          </a:xfrm>
          <a:custGeom>
            <a:rect b="b" l="l" r="r" t="t"/>
            <a:pathLst>
              <a:path extrusionOk="0" h="120000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g3e3bee9323b_1_0"/>
          <p:cNvSpPr/>
          <p:nvPr/>
        </p:nvSpPr>
        <p:spPr>
          <a:xfrm>
            <a:off x="8319585" y="1866351"/>
            <a:ext cx="3367" cy="1124"/>
          </a:xfrm>
          <a:custGeom>
            <a:rect b="b" l="l" r="r" t="t"/>
            <a:pathLst>
              <a:path extrusionOk="0" h="2539" w="4445">
                <a:moveTo>
                  <a:pt x="0" y="0"/>
                </a:moveTo>
                <a:lnTo>
                  <a:pt x="0" y="1117"/>
                </a:lnTo>
                <a:lnTo>
                  <a:pt x="901" y="2019"/>
                </a:lnTo>
                <a:lnTo>
                  <a:pt x="2032" y="2019"/>
                </a:lnTo>
                <a:lnTo>
                  <a:pt x="3136" y="2019"/>
                </a:lnTo>
                <a:lnTo>
                  <a:pt x="4064" y="1117"/>
                </a:lnTo>
                <a:lnTo>
                  <a:pt x="406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g3e3bee9323b_1_0"/>
          <p:cNvSpPr/>
          <p:nvPr/>
        </p:nvSpPr>
        <p:spPr>
          <a:xfrm>
            <a:off x="8316218" y="1828193"/>
            <a:ext cx="1119" cy="2248"/>
          </a:xfrm>
          <a:custGeom>
            <a:rect b="b" l="l" r="r" t="t"/>
            <a:pathLst>
              <a:path extrusionOk="0" h="1905" w="1904">
                <a:moveTo>
                  <a:pt x="1803" y="0"/>
                </a:moveTo>
                <a:lnTo>
                  <a:pt x="838" y="0"/>
                </a:lnTo>
                <a:lnTo>
                  <a:pt x="0" y="774"/>
                </a:lnTo>
                <a:lnTo>
                  <a:pt x="0" y="177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g3e3bee9323b_1_0"/>
          <p:cNvSpPr/>
          <p:nvPr/>
        </p:nvSpPr>
        <p:spPr>
          <a:xfrm>
            <a:off x="8315096" y="1820337"/>
            <a:ext cx="14580" cy="0"/>
          </a:xfrm>
          <a:custGeom>
            <a:rect b="b" l="l" r="r" t="t"/>
            <a:pathLst>
              <a:path extrusionOk="0" h="120000" w="20320">
                <a:moveTo>
                  <a:pt x="19977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g3e3bee9323b_1_0"/>
          <p:cNvSpPr/>
          <p:nvPr/>
        </p:nvSpPr>
        <p:spPr>
          <a:xfrm>
            <a:off x="8321829" y="1823704"/>
            <a:ext cx="3365" cy="3365"/>
          </a:xfrm>
          <a:custGeom>
            <a:rect b="b" l="l" r="r" t="t"/>
            <a:pathLst>
              <a:path extrusionOk="0" h="5080" w="5079">
                <a:moveTo>
                  <a:pt x="4902" y="2451"/>
                </a:moveTo>
                <a:lnTo>
                  <a:pt x="4902" y="1092"/>
                </a:lnTo>
                <a:lnTo>
                  <a:pt x="3797" y="0"/>
                </a:lnTo>
                <a:lnTo>
                  <a:pt x="2451" y="0"/>
                </a:lnTo>
                <a:lnTo>
                  <a:pt x="1092" y="0"/>
                </a:lnTo>
                <a:lnTo>
                  <a:pt x="0" y="1092"/>
                </a:lnTo>
                <a:lnTo>
                  <a:pt x="0" y="2451"/>
                </a:lnTo>
                <a:lnTo>
                  <a:pt x="0" y="3784"/>
                </a:lnTo>
                <a:lnTo>
                  <a:pt x="1092" y="4902"/>
                </a:lnTo>
                <a:lnTo>
                  <a:pt x="2451" y="4902"/>
                </a:lnTo>
                <a:lnTo>
                  <a:pt x="3797" y="4902"/>
                </a:lnTo>
                <a:lnTo>
                  <a:pt x="4902" y="3784"/>
                </a:lnTo>
                <a:lnTo>
                  <a:pt x="4902" y="2451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g3e3bee9323b_1_0"/>
          <p:cNvSpPr/>
          <p:nvPr/>
        </p:nvSpPr>
        <p:spPr>
          <a:xfrm>
            <a:off x="8320707" y="1822582"/>
            <a:ext cx="5601" cy="5600"/>
          </a:xfrm>
          <a:custGeom>
            <a:rect b="b" l="l" r="r" t="t"/>
            <a:pathLst>
              <a:path extrusionOk="0" h="8889" w="8890">
                <a:moveTo>
                  <a:pt x="8407" y="4241"/>
                </a:moveTo>
                <a:lnTo>
                  <a:pt x="8407" y="1879"/>
                </a:lnTo>
                <a:lnTo>
                  <a:pt x="6527" y="0"/>
                </a:lnTo>
                <a:lnTo>
                  <a:pt x="4191" y="0"/>
                </a:lnTo>
                <a:lnTo>
                  <a:pt x="1854" y="0"/>
                </a:lnTo>
                <a:lnTo>
                  <a:pt x="0" y="1879"/>
                </a:lnTo>
                <a:lnTo>
                  <a:pt x="0" y="4241"/>
                </a:lnTo>
                <a:lnTo>
                  <a:pt x="0" y="6502"/>
                </a:lnTo>
                <a:lnTo>
                  <a:pt x="1854" y="8407"/>
                </a:lnTo>
                <a:lnTo>
                  <a:pt x="4191" y="8407"/>
                </a:lnTo>
                <a:lnTo>
                  <a:pt x="6527" y="8407"/>
                </a:lnTo>
                <a:lnTo>
                  <a:pt x="8407" y="6502"/>
                </a:lnTo>
                <a:lnTo>
                  <a:pt x="8407" y="4241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g3e3bee9323b_1_0"/>
          <p:cNvSpPr/>
          <p:nvPr/>
        </p:nvSpPr>
        <p:spPr>
          <a:xfrm>
            <a:off x="8324074" y="1821459"/>
            <a:ext cx="2246" cy="0"/>
          </a:xfrm>
          <a:custGeom>
            <a:rect b="b" l="l" r="r" t="t"/>
            <a:pathLst>
              <a:path extrusionOk="0" h="120000" w="3175">
                <a:moveTo>
                  <a:pt x="261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g3e3bee9323b_1_0"/>
          <p:cNvSpPr/>
          <p:nvPr/>
        </p:nvSpPr>
        <p:spPr>
          <a:xfrm>
            <a:off x="8320707" y="1820337"/>
            <a:ext cx="7842" cy="0"/>
          </a:xfrm>
          <a:custGeom>
            <a:rect b="b" l="l" r="r" t="t"/>
            <a:pathLst>
              <a:path extrusionOk="0" h="120000" w="12065">
                <a:moveTo>
                  <a:pt x="11582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g3e3bee9323b_1_0"/>
          <p:cNvSpPr/>
          <p:nvPr/>
        </p:nvSpPr>
        <p:spPr>
          <a:xfrm>
            <a:off x="8317341" y="1830438"/>
            <a:ext cx="11240" cy="0"/>
          </a:xfrm>
          <a:custGeom>
            <a:rect b="b" l="l" r="r" t="t"/>
            <a:pathLst>
              <a:path extrusionOk="0" h="120000" w="15240">
                <a:moveTo>
                  <a:pt x="15151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g3e3bee9323b_1_0"/>
          <p:cNvSpPr/>
          <p:nvPr/>
        </p:nvSpPr>
        <p:spPr>
          <a:xfrm>
            <a:off x="8327440" y="1820337"/>
            <a:ext cx="1124" cy="3366"/>
          </a:xfrm>
          <a:custGeom>
            <a:rect b="b" l="l" r="r" t="t"/>
            <a:pathLst>
              <a:path extrusionOk="0" h="4444" w="2540">
                <a:moveTo>
                  <a:pt x="0" y="4330"/>
                </a:moveTo>
                <a:lnTo>
                  <a:pt x="1460" y="3403"/>
                </a:lnTo>
                <a:lnTo>
                  <a:pt x="2362" y="1778"/>
                </a:lnTo>
                <a:lnTo>
                  <a:pt x="237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g3e3bee9323b_1_0"/>
          <p:cNvSpPr/>
          <p:nvPr/>
        </p:nvSpPr>
        <p:spPr>
          <a:xfrm>
            <a:off x="8326318" y="1822582"/>
            <a:ext cx="1122" cy="1119"/>
          </a:xfrm>
          <a:custGeom>
            <a:rect b="b" l="l" r="r" t="t"/>
            <a:pathLst>
              <a:path extrusionOk="0" h="1905" w="634">
                <a:moveTo>
                  <a:pt x="355" y="0"/>
                </a:moveTo>
                <a:lnTo>
                  <a:pt x="0" y="138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Google Shape;420;g3e3bee9323b_1_0"/>
          <p:cNvSpPr/>
          <p:nvPr/>
        </p:nvSpPr>
        <p:spPr>
          <a:xfrm>
            <a:off x="8328562" y="1816970"/>
            <a:ext cx="1122" cy="1122"/>
          </a:xfrm>
          <a:custGeom>
            <a:rect b="b" l="l" r="r" t="t"/>
            <a:pathLst>
              <a:path extrusionOk="0" h="635" w="634">
                <a:moveTo>
                  <a:pt x="355" y="152"/>
                </a:moveTo>
                <a:lnTo>
                  <a:pt x="254" y="0"/>
                </a:lnTo>
                <a:lnTo>
                  <a:pt x="88" y="0"/>
                </a:lnTo>
                <a:lnTo>
                  <a:pt x="0" y="152"/>
                </a:lnTo>
                <a:lnTo>
                  <a:pt x="88" y="342"/>
                </a:lnTo>
                <a:lnTo>
                  <a:pt x="254" y="342"/>
                </a:lnTo>
                <a:lnTo>
                  <a:pt x="355" y="152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g3e3bee9323b_1_0"/>
          <p:cNvSpPr/>
          <p:nvPr/>
        </p:nvSpPr>
        <p:spPr>
          <a:xfrm>
            <a:off x="8327440" y="1828193"/>
            <a:ext cx="2242" cy="2248"/>
          </a:xfrm>
          <a:custGeom>
            <a:rect b="b" l="l" r="r" t="t"/>
            <a:pathLst>
              <a:path extrusionOk="0" h="1905" w="1904">
                <a:moveTo>
                  <a:pt x="1777" y="1790"/>
                </a:moveTo>
                <a:lnTo>
                  <a:pt x="1777" y="787"/>
                </a:lnTo>
                <a:lnTo>
                  <a:pt x="977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g3e3bee9323b_1_0"/>
          <p:cNvSpPr/>
          <p:nvPr/>
        </p:nvSpPr>
        <p:spPr>
          <a:xfrm>
            <a:off x="8319585" y="1820337"/>
            <a:ext cx="1119" cy="1119"/>
          </a:xfrm>
          <a:custGeom>
            <a:rect b="b" l="l" r="r" t="t"/>
            <a:pathLst>
              <a:path extrusionOk="0" h="1905" w="1904">
                <a:moveTo>
                  <a:pt x="1765" y="0"/>
                </a:moveTo>
                <a:lnTo>
                  <a:pt x="787" y="0"/>
                </a:lnTo>
                <a:lnTo>
                  <a:pt x="0" y="787"/>
                </a:lnTo>
                <a:lnTo>
                  <a:pt x="0" y="17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Google Shape;423;g3e3bee9323b_1_0"/>
          <p:cNvSpPr/>
          <p:nvPr/>
        </p:nvSpPr>
        <p:spPr>
          <a:xfrm>
            <a:off x="8322951" y="1821459"/>
            <a:ext cx="1122" cy="1120"/>
          </a:xfrm>
          <a:custGeom>
            <a:rect b="b" l="l" r="r" t="t"/>
            <a:pathLst>
              <a:path extrusionOk="0" h="1269" w="634">
                <a:moveTo>
                  <a:pt x="0" y="0"/>
                </a:moveTo>
                <a:lnTo>
                  <a:pt x="266" y="105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g3e3bee9323b_1_0"/>
          <p:cNvSpPr/>
          <p:nvPr/>
        </p:nvSpPr>
        <p:spPr>
          <a:xfrm>
            <a:off x="8324074" y="1821459"/>
            <a:ext cx="1122" cy="1120"/>
          </a:xfrm>
          <a:custGeom>
            <a:rect b="b" l="l" r="r" t="t"/>
            <a:pathLst>
              <a:path extrusionOk="0" h="1269" w="634">
                <a:moveTo>
                  <a:pt x="279" y="0"/>
                </a:moveTo>
                <a:lnTo>
                  <a:pt x="0" y="105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g3e3bee9323b_1_0"/>
          <p:cNvSpPr/>
          <p:nvPr/>
        </p:nvSpPr>
        <p:spPr>
          <a:xfrm>
            <a:off x="8320707" y="1821459"/>
            <a:ext cx="3361" cy="0"/>
          </a:xfrm>
          <a:custGeom>
            <a:rect b="b" l="l" r="r" t="t"/>
            <a:pathLst>
              <a:path extrusionOk="0" h="120000" w="3809">
                <a:moveTo>
                  <a:pt x="3289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g3e3bee9323b_1_0"/>
          <p:cNvSpPr/>
          <p:nvPr/>
        </p:nvSpPr>
        <p:spPr>
          <a:xfrm>
            <a:off x="8320707" y="1828193"/>
            <a:ext cx="6739" cy="0"/>
          </a:xfrm>
          <a:custGeom>
            <a:rect b="b" l="l" r="r" t="t"/>
            <a:pathLst>
              <a:path extrusionOk="0" h="120000" w="9525">
                <a:moveTo>
                  <a:pt x="9525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g3e3bee9323b_1_0"/>
          <p:cNvSpPr/>
          <p:nvPr/>
        </p:nvSpPr>
        <p:spPr>
          <a:xfrm>
            <a:off x="8317341" y="1828193"/>
            <a:ext cx="1119" cy="0"/>
          </a:xfrm>
          <a:custGeom>
            <a:rect b="b" l="l" r="r" t="t"/>
            <a:pathLst>
              <a:path extrusionOk="0" h="120000" w="1904">
                <a:moveTo>
                  <a:pt x="844" y="0"/>
                </a:moveTo>
                <a:lnTo>
                  <a:pt x="84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g3e3bee9323b_1_0"/>
          <p:cNvSpPr/>
          <p:nvPr/>
        </p:nvSpPr>
        <p:spPr>
          <a:xfrm>
            <a:off x="8320707" y="1822582"/>
            <a:ext cx="0" cy="5600"/>
          </a:xfrm>
          <a:custGeom>
            <a:rect b="b" l="l" r="r" t="t"/>
            <a:pathLst>
              <a:path extrusionOk="0" h="8889" w="120000">
                <a:moveTo>
                  <a:pt x="0" y="0"/>
                </a:moveTo>
                <a:lnTo>
                  <a:pt x="0" y="847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g3e3bee9323b_1_0"/>
          <p:cNvSpPr/>
          <p:nvPr/>
        </p:nvSpPr>
        <p:spPr>
          <a:xfrm>
            <a:off x="8319585" y="1821459"/>
            <a:ext cx="0" cy="6739"/>
          </a:xfrm>
          <a:custGeom>
            <a:rect b="b" l="l" r="r" t="t"/>
            <a:pathLst>
              <a:path extrusionOk="0" h="9525" w="120000">
                <a:moveTo>
                  <a:pt x="0" y="0"/>
                </a:moveTo>
                <a:lnTo>
                  <a:pt x="0" y="938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g3e3bee9323b_1_0"/>
          <p:cNvSpPr/>
          <p:nvPr/>
        </p:nvSpPr>
        <p:spPr>
          <a:xfrm>
            <a:off x="8328562" y="1791158"/>
            <a:ext cx="1122" cy="1122"/>
          </a:xfrm>
          <a:custGeom>
            <a:rect b="b" l="l" r="r" t="t"/>
            <a:pathLst>
              <a:path extrusionOk="0" h="635" w="634">
                <a:moveTo>
                  <a:pt x="355" y="152"/>
                </a:moveTo>
                <a:lnTo>
                  <a:pt x="254" y="0"/>
                </a:lnTo>
                <a:lnTo>
                  <a:pt x="88" y="0"/>
                </a:lnTo>
                <a:lnTo>
                  <a:pt x="0" y="152"/>
                </a:lnTo>
                <a:lnTo>
                  <a:pt x="88" y="292"/>
                </a:lnTo>
                <a:lnTo>
                  <a:pt x="254" y="292"/>
                </a:lnTo>
                <a:lnTo>
                  <a:pt x="355" y="152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g3e3bee9323b_1_0"/>
          <p:cNvSpPr/>
          <p:nvPr/>
        </p:nvSpPr>
        <p:spPr>
          <a:xfrm>
            <a:off x="8328562" y="1797892"/>
            <a:ext cx="1122" cy="0"/>
          </a:xfrm>
          <a:custGeom>
            <a:rect b="b" l="l" r="r" t="t"/>
            <a:pathLst>
              <a:path extrusionOk="0" h="635" w="634">
                <a:moveTo>
                  <a:pt x="355" y="0"/>
                </a:moveTo>
                <a:lnTo>
                  <a:pt x="254" y="0"/>
                </a:lnTo>
                <a:lnTo>
                  <a:pt x="88" y="0"/>
                </a:lnTo>
                <a:lnTo>
                  <a:pt x="0" y="0"/>
                </a:lnTo>
                <a:lnTo>
                  <a:pt x="88" y="0"/>
                </a:lnTo>
                <a:lnTo>
                  <a:pt x="254" y="0"/>
                </a:lnTo>
                <a:lnTo>
                  <a:pt x="355" y="0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g3e3bee9323b_1_0"/>
          <p:cNvSpPr/>
          <p:nvPr/>
        </p:nvSpPr>
        <p:spPr>
          <a:xfrm>
            <a:off x="8328562" y="1803503"/>
            <a:ext cx="1122" cy="1122"/>
          </a:xfrm>
          <a:custGeom>
            <a:rect b="b" l="l" r="r" t="t"/>
            <a:pathLst>
              <a:path extrusionOk="0" h="635" w="634">
                <a:moveTo>
                  <a:pt x="355" y="152"/>
                </a:moveTo>
                <a:lnTo>
                  <a:pt x="254" y="0"/>
                </a:lnTo>
                <a:lnTo>
                  <a:pt x="88" y="0"/>
                </a:lnTo>
                <a:lnTo>
                  <a:pt x="0" y="152"/>
                </a:lnTo>
                <a:lnTo>
                  <a:pt x="88" y="330"/>
                </a:lnTo>
                <a:lnTo>
                  <a:pt x="254" y="330"/>
                </a:lnTo>
                <a:lnTo>
                  <a:pt x="355" y="152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g3e3bee9323b_1_0"/>
          <p:cNvSpPr/>
          <p:nvPr/>
        </p:nvSpPr>
        <p:spPr>
          <a:xfrm>
            <a:off x="8328562" y="1810237"/>
            <a:ext cx="1122" cy="0"/>
          </a:xfrm>
          <a:custGeom>
            <a:rect b="b" l="l" r="r" t="t"/>
            <a:pathLst>
              <a:path extrusionOk="0" h="635" w="634">
                <a:moveTo>
                  <a:pt x="355" y="0"/>
                </a:moveTo>
                <a:lnTo>
                  <a:pt x="254" y="0"/>
                </a:lnTo>
                <a:lnTo>
                  <a:pt x="88" y="0"/>
                </a:lnTo>
                <a:lnTo>
                  <a:pt x="0" y="0"/>
                </a:lnTo>
                <a:lnTo>
                  <a:pt x="88" y="0"/>
                </a:lnTo>
                <a:lnTo>
                  <a:pt x="254" y="0"/>
                </a:lnTo>
                <a:lnTo>
                  <a:pt x="355" y="0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g3e3bee9323b_1_0"/>
          <p:cNvSpPr/>
          <p:nvPr/>
        </p:nvSpPr>
        <p:spPr>
          <a:xfrm>
            <a:off x="8304997" y="1823704"/>
            <a:ext cx="3365" cy="0"/>
          </a:xfrm>
          <a:custGeom>
            <a:rect b="b" l="l" r="r" t="t"/>
            <a:pathLst>
              <a:path extrusionOk="0" h="120000" w="5079">
                <a:moveTo>
                  <a:pt x="4572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g3e3bee9323b_1_0"/>
          <p:cNvSpPr/>
          <p:nvPr/>
        </p:nvSpPr>
        <p:spPr>
          <a:xfrm>
            <a:off x="8308363" y="1820337"/>
            <a:ext cx="0" cy="2238"/>
          </a:xfrm>
          <a:custGeom>
            <a:rect b="b" l="l" r="r" t="t"/>
            <a:pathLst>
              <a:path extrusionOk="0" h="3810" w="634">
                <a:moveTo>
                  <a:pt x="0" y="0"/>
                </a:moveTo>
                <a:lnTo>
                  <a:pt x="0" y="349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Google Shape;436;g3e3bee9323b_1_0"/>
          <p:cNvSpPr/>
          <p:nvPr/>
        </p:nvSpPr>
        <p:spPr>
          <a:xfrm>
            <a:off x="8308363" y="1823704"/>
            <a:ext cx="0" cy="3362"/>
          </a:xfrm>
          <a:custGeom>
            <a:rect b="b" l="l" r="r" t="t"/>
            <a:pathLst>
              <a:path extrusionOk="0" h="3810" w="634">
                <a:moveTo>
                  <a:pt x="0" y="3505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g3e3bee9323b_1_0"/>
          <p:cNvSpPr/>
          <p:nvPr/>
        </p:nvSpPr>
        <p:spPr>
          <a:xfrm>
            <a:off x="8304997" y="1823704"/>
            <a:ext cx="0" cy="2241"/>
          </a:xfrm>
          <a:custGeom>
            <a:rect b="b" l="l" r="r" t="t"/>
            <a:pathLst>
              <a:path extrusionOk="0" h="2539" w="120000">
                <a:moveTo>
                  <a:pt x="0" y="971"/>
                </a:moveTo>
                <a:lnTo>
                  <a:pt x="0" y="97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g3e3bee9323b_1_0"/>
          <p:cNvSpPr/>
          <p:nvPr/>
        </p:nvSpPr>
        <p:spPr>
          <a:xfrm>
            <a:off x="8299386" y="1747389"/>
            <a:ext cx="1119" cy="2246"/>
          </a:xfrm>
          <a:custGeom>
            <a:rect b="b" l="l" r="r" t="t"/>
            <a:pathLst>
              <a:path extrusionOk="0" h="3175" w="1904">
                <a:moveTo>
                  <a:pt x="1498" y="25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g3e3bee9323b_1_0"/>
          <p:cNvSpPr/>
          <p:nvPr/>
        </p:nvSpPr>
        <p:spPr>
          <a:xfrm>
            <a:off x="8304997" y="1747389"/>
            <a:ext cx="0" cy="31447"/>
          </a:xfrm>
          <a:custGeom>
            <a:rect b="b" l="l" r="r" t="t"/>
            <a:pathLst>
              <a:path extrusionOk="0" h="45085" w="120000">
                <a:moveTo>
                  <a:pt x="0" y="0"/>
                </a:moveTo>
                <a:lnTo>
                  <a:pt x="0" y="446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g3e3bee9323b_1_0"/>
          <p:cNvSpPr/>
          <p:nvPr/>
        </p:nvSpPr>
        <p:spPr>
          <a:xfrm>
            <a:off x="8301631" y="1747389"/>
            <a:ext cx="0" cy="31447"/>
          </a:xfrm>
          <a:custGeom>
            <a:rect b="b" l="l" r="r" t="t"/>
            <a:pathLst>
              <a:path extrusionOk="0" h="45085" w="120000">
                <a:moveTo>
                  <a:pt x="0" y="0"/>
                </a:moveTo>
                <a:lnTo>
                  <a:pt x="0" y="446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g3e3bee9323b_1_0"/>
          <p:cNvSpPr/>
          <p:nvPr/>
        </p:nvSpPr>
        <p:spPr>
          <a:xfrm>
            <a:off x="8309485" y="1747389"/>
            <a:ext cx="0" cy="14616"/>
          </a:xfrm>
          <a:custGeom>
            <a:rect b="b" l="l" r="r" t="t"/>
            <a:pathLst>
              <a:path extrusionOk="0" h="20955" w="120000">
                <a:moveTo>
                  <a:pt x="0" y="0"/>
                </a:moveTo>
                <a:lnTo>
                  <a:pt x="0" y="2067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g3e3bee9323b_1_0"/>
          <p:cNvSpPr/>
          <p:nvPr/>
        </p:nvSpPr>
        <p:spPr>
          <a:xfrm>
            <a:off x="8328562" y="1773202"/>
            <a:ext cx="1122" cy="0"/>
          </a:xfrm>
          <a:custGeom>
            <a:rect b="b" l="l" r="r" t="t"/>
            <a:pathLst>
              <a:path extrusionOk="0" h="635" w="634">
                <a:moveTo>
                  <a:pt x="355" y="0"/>
                </a:moveTo>
                <a:lnTo>
                  <a:pt x="254" y="0"/>
                </a:lnTo>
                <a:lnTo>
                  <a:pt x="88" y="0"/>
                </a:lnTo>
                <a:lnTo>
                  <a:pt x="0" y="0"/>
                </a:lnTo>
                <a:lnTo>
                  <a:pt x="88" y="0"/>
                </a:lnTo>
                <a:lnTo>
                  <a:pt x="254" y="0"/>
                </a:lnTo>
                <a:lnTo>
                  <a:pt x="355" y="0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3" name="Google Shape;443;g3e3bee9323b_1_0"/>
          <p:cNvSpPr/>
          <p:nvPr/>
        </p:nvSpPr>
        <p:spPr>
          <a:xfrm>
            <a:off x="8328562" y="1778813"/>
            <a:ext cx="1122" cy="1122"/>
          </a:xfrm>
          <a:custGeom>
            <a:rect b="b" l="l" r="r" t="t"/>
            <a:pathLst>
              <a:path extrusionOk="0" h="635" w="634">
                <a:moveTo>
                  <a:pt x="355" y="165"/>
                </a:moveTo>
                <a:lnTo>
                  <a:pt x="254" y="0"/>
                </a:lnTo>
                <a:lnTo>
                  <a:pt x="88" y="0"/>
                </a:lnTo>
                <a:lnTo>
                  <a:pt x="0" y="165"/>
                </a:lnTo>
                <a:lnTo>
                  <a:pt x="88" y="317"/>
                </a:lnTo>
                <a:lnTo>
                  <a:pt x="254" y="317"/>
                </a:lnTo>
                <a:lnTo>
                  <a:pt x="355" y="165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g3e3bee9323b_1_0"/>
          <p:cNvSpPr/>
          <p:nvPr/>
        </p:nvSpPr>
        <p:spPr>
          <a:xfrm>
            <a:off x="8328562" y="1785546"/>
            <a:ext cx="1122" cy="0"/>
          </a:xfrm>
          <a:custGeom>
            <a:rect b="b" l="l" r="r" t="t"/>
            <a:pathLst>
              <a:path extrusionOk="0" h="635" w="634">
                <a:moveTo>
                  <a:pt x="355" y="0"/>
                </a:moveTo>
                <a:lnTo>
                  <a:pt x="254" y="0"/>
                </a:lnTo>
                <a:lnTo>
                  <a:pt x="88" y="0"/>
                </a:lnTo>
                <a:lnTo>
                  <a:pt x="0" y="0"/>
                </a:lnTo>
                <a:lnTo>
                  <a:pt x="88" y="0"/>
                </a:lnTo>
                <a:lnTo>
                  <a:pt x="254" y="0"/>
                </a:lnTo>
                <a:lnTo>
                  <a:pt x="355" y="0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g3e3bee9323b_1_0"/>
          <p:cNvSpPr/>
          <p:nvPr/>
        </p:nvSpPr>
        <p:spPr>
          <a:xfrm>
            <a:off x="8328562" y="1748512"/>
            <a:ext cx="1122" cy="0"/>
          </a:xfrm>
          <a:custGeom>
            <a:rect b="b" l="l" r="r" t="t"/>
            <a:pathLst>
              <a:path extrusionOk="0" h="635" w="634">
                <a:moveTo>
                  <a:pt x="355" y="0"/>
                </a:moveTo>
                <a:lnTo>
                  <a:pt x="254" y="0"/>
                </a:lnTo>
                <a:lnTo>
                  <a:pt x="88" y="0"/>
                </a:lnTo>
                <a:lnTo>
                  <a:pt x="0" y="0"/>
                </a:lnTo>
                <a:lnTo>
                  <a:pt x="88" y="0"/>
                </a:lnTo>
                <a:lnTo>
                  <a:pt x="254" y="0"/>
                </a:lnTo>
                <a:lnTo>
                  <a:pt x="355" y="0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6" name="Google Shape;446;g3e3bee9323b_1_0"/>
          <p:cNvSpPr/>
          <p:nvPr/>
        </p:nvSpPr>
        <p:spPr>
          <a:xfrm>
            <a:off x="8328562" y="1754123"/>
            <a:ext cx="1122" cy="1122"/>
          </a:xfrm>
          <a:custGeom>
            <a:rect b="b" l="l" r="r" t="t"/>
            <a:pathLst>
              <a:path extrusionOk="0" h="635" w="634">
                <a:moveTo>
                  <a:pt x="355" y="177"/>
                </a:moveTo>
                <a:lnTo>
                  <a:pt x="254" y="0"/>
                </a:lnTo>
                <a:lnTo>
                  <a:pt x="88" y="0"/>
                </a:lnTo>
                <a:lnTo>
                  <a:pt x="0" y="177"/>
                </a:lnTo>
                <a:lnTo>
                  <a:pt x="88" y="355"/>
                </a:lnTo>
                <a:lnTo>
                  <a:pt x="254" y="355"/>
                </a:lnTo>
                <a:lnTo>
                  <a:pt x="355" y="177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7" name="Google Shape;447;g3e3bee9323b_1_0"/>
          <p:cNvSpPr/>
          <p:nvPr/>
        </p:nvSpPr>
        <p:spPr>
          <a:xfrm>
            <a:off x="8328562" y="1760856"/>
            <a:ext cx="1122" cy="0"/>
          </a:xfrm>
          <a:custGeom>
            <a:rect b="b" l="l" r="r" t="t"/>
            <a:pathLst>
              <a:path extrusionOk="0" h="635" w="634">
                <a:moveTo>
                  <a:pt x="355" y="0"/>
                </a:moveTo>
                <a:lnTo>
                  <a:pt x="254" y="0"/>
                </a:lnTo>
                <a:lnTo>
                  <a:pt x="88" y="0"/>
                </a:lnTo>
                <a:lnTo>
                  <a:pt x="0" y="0"/>
                </a:lnTo>
                <a:lnTo>
                  <a:pt x="0" y="0"/>
                </a:lnTo>
                <a:lnTo>
                  <a:pt x="152" y="0"/>
                </a:lnTo>
                <a:lnTo>
                  <a:pt x="355" y="0"/>
                </a:lnTo>
                <a:lnTo>
                  <a:pt x="355" y="0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8" name="Google Shape;448;g3e3bee9323b_1_0"/>
          <p:cNvSpPr/>
          <p:nvPr/>
        </p:nvSpPr>
        <p:spPr>
          <a:xfrm>
            <a:off x="8328562" y="1766468"/>
            <a:ext cx="1122" cy="1122"/>
          </a:xfrm>
          <a:custGeom>
            <a:rect b="b" l="l" r="r" t="t"/>
            <a:pathLst>
              <a:path extrusionOk="0" h="635" w="634">
                <a:moveTo>
                  <a:pt x="355" y="152"/>
                </a:moveTo>
                <a:lnTo>
                  <a:pt x="254" y="0"/>
                </a:lnTo>
                <a:lnTo>
                  <a:pt x="88" y="0"/>
                </a:lnTo>
                <a:lnTo>
                  <a:pt x="0" y="152"/>
                </a:lnTo>
                <a:lnTo>
                  <a:pt x="88" y="368"/>
                </a:lnTo>
                <a:lnTo>
                  <a:pt x="254" y="368"/>
                </a:lnTo>
                <a:lnTo>
                  <a:pt x="355" y="152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g3e3bee9323b_1_0"/>
          <p:cNvSpPr/>
          <p:nvPr/>
        </p:nvSpPr>
        <p:spPr>
          <a:xfrm>
            <a:off x="8307241" y="1765345"/>
            <a:ext cx="1124" cy="14567"/>
          </a:xfrm>
          <a:custGeom>
            <a:rect b="b" l="l" r="r" t="t"/>
            <a:pathLst>
              <a:path extrusionOk="0" h="19685" w="2540">
                <a:moveTo>
                  <a:pt x="0" y="19342"/>
                </a:moveTo>
                <a:lnTo>
                  <a:pt x="242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0" name="Google Shape;450;g3e3bee9323b_1_0"/>
          <p:cNvSpPr/>
          <p:nvPr/>
        </p:nvSpPr>
        <p:spPr>
          <a:xfrm>
            <a:off x="8304997" y="1767590"/>
            <a:ext cx="2242" cy="3357"/>
          </a:xfrm>
          <a:custGeom>
            <a:rect b="b" l="l" r="r" t="t"/>
            <a:pathLst>
              <a:path extrusionOk="0" h="5714" w="1904">
                <a:moveTo>
                  <a:pt x="1333" y="0"/>
                </a:moveTo>
                <a:lnTo>
                  <a:pt x="0" y="529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1" name="Google Shape;451;g3e3bee9323b_1_0"/>
          <p:cNvSpPr/>
          <p:nvPr/>
        </p:nvSpPr>
        <p:spPr>
          <a:xfrm>
            <a:off x="8308363" y="1767590"/>
            <a:ext cx="0" cy="20155"/>
          </a:xfrm>
          <a:custGeom>
            <a:rect b="b" l="l" r="r" t="t"/>
            <a:pathLst>
              <a:path extrusionOk="0" h="29210" w="120000">
                <a:moveTo>
                  <a:pt x="0" y="0"/>
                </a:moveTo>
                <a:lnTo>
                  <a:pt x="0" y="289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2" name="Google Shape;452;g3e3bee9323b_1_0"/>
          <p:cNvSpPr/>
          <p:nvPr/>
        </p:nvSpPr>
        <p:spPr>
          <a:xfrm>
            <a:off x="8304997" y="1782180"/>
            <a:ext cx="3367" cy="0"/>
          </a:xfrm>
          <a:custGeom>
            <a:rect b="b" l="l" r="r" t="t"/>
            <a:pathLst>
              <a:path extrusionOk="0" h="120000" w="4445">
                <a:moveTo>
                  <a:pt x="0" y="0"/>
                </a:moveTo>
                <a:lnTo>
                  <a:pt x="405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Google Shape;453;g3e3bee9323b_1_0"/>
          <p:cNvSpPr/>
          <p:nvPr/>
        </p:nvSpPr>
        <p:spPr>
          <a:xfrm>
            <a:off x="8300508" y="1776568"/>
            <a:ext cx="1119" cy="0"/>
          </a:xfrm>
          <a:custGeom>
            <a:rect b="b" l="l" r="r" t="t"/>
            <a:pathLst>
              <a:path extrusionOk="0" h="120000" w="1904">
                <a:moveTo>
                  <a:pt x="787" y="0"/>
                </a:moveTo>
                <a:lnTo>
                  <a:pt x="78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Google Shape;454;g3e3bee9323b_1_0"/>
          <p:cNvSpPr/>
          <p:nvPr/>
        </p:nvSpPr>
        <p:spPr>
          <a:xfrm>
            <a:off x="8306119" y="1775446"/>
            <a:ext cx="0" cy="3365"/>
          </a:xfrm>
          <a:custGeom>
            <a:rect b="b" l="l" r="r" t="t"/>
            <a:pathLst>
              <a:path extrusionOk="0" h="5080" w="634">
                <a:moveTo>
                  <a:pt x="0" y="-1930"/>
                </a:moveTo>
                <a:lnTo>
                  <a:pt x="0" y="676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g3e3bee9323b_1_0"/>
          <p:cNvSpPr/>
          <p:nvPr/>
        </p:nvSpPr>
        <p:spPr>
          <a:xfrm>
            <a:off x="8304997" y="1778813"/>
            <a:ext cx="1121" cy="1120"/>
          </a:xfrm>
          <a:custGeom>
            <a:rect b="b" l="l" r="r" t="t"/>
            <a:pathLst>
              <a:path extrusionOk="0" h="1269" w="1270">
                <a:moveTo>
                  <a:pt x="0" y="838"/>
                </a:moveTo>
                <a:lnTo>
                  <a:pt x="444" y="838"/>
                </a:lnTo>
                <a:lnTo>
                  <a:pt x="812" y="469"/>
                </a:lnTo>
                <a:lnTo>
                  <a:pt x="8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g3e3bee9323b_1_0"/>
          <p:cNvSpPr/>
          <p:nvPr/>
        </p:nvSpPr>
        <p:spPr>
          <a:xfrm>
            <a:off x="8304997" y="1779935"/>
            <a:ext cx="2246" cy="1124"/>
          </a:xfrm>
          <a:custGeom>
            <a:rect b="b" l="l" r="r" t="t"/>
            <a:pathLst>
              <a:path extrusionOk="0" h="2539" w="3175">
                <a:moveTo>
                  <a:pt x="0" y="2311"/>
                </a:moveTo>
                <a:lnTo>
                  <a:pt x="1333" y="2311"/>
                </a:lnTo>
                <a:lnTo>
                  <a:pt x="2463" y="1308"/>
                </a:lnTo>
                <a:lnTo>
                  <a:pt x="262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g3e3bee9323b_1_0"/>
          <p:cNvSpPr/>
          <p:nvPr/>
        </p:nvSpPr>
        <p:spPr>
          <a:xfrm>
            <a:off x="8304997" y="1773202"/>
            <a:ext cx="1121" cy="3362"/>
          </a:xfrm>
          <a:custGeom>
            <a:rect b="b" l="l" r="r" t="t"/>
            <a:pathLst>
              <a:path extrusionOk="0" h="3810" w="1270">
                <a:moveTo>
                  <a:pt x="673" y="0"/>
                </a:moveTo>
                <a:lnTo>
                  <a:pt x="0" y="33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g3e3bee9323b_1_0"/>
          <p:cNvSpPr/>
          <p:nvPr/>
        </p:nvSpPr>
        <p:spPr>
          <a:xfrm>
            <a:off x="8306119" y="1775446"/>
            <a:ext cx="0" cy="1120"/>
          </a:xfrm>
          <a:custGeom>
            <a:rect b="b" l="l" r="r" t="t"/>
            <a:pathLst>
              <a:path extrusionOk="0" h="1269" w="634">
                <a:moveTo>
                  <a:pt x="0" y="0"/>
                </a:moveTo>
                <a:lnTo>
                  <a:pt x="0" y="123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9" name="Google Shape;459;g3e3bee9323b_1_0"/>
          <p:cNvSpPr/>
          <p:nvPr/>
        </p:nvSpPr>
        <p:spPr>
          <a:xfrm>
            <a:off x="8304997" y="1775446"/>
            <a:ext cx="1122" cy="1120"/>
          </a:xfrm>
          <a:custGeom>
            <a:rect b="b" l="l" r="r" t="t"/>
            <a:pathLst>
              <a:path extrusionOk="0" h="1269" w="634">
                <a:moveTo>
                  <a:pt x="266" y="85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0" name="Google Shape;460;g3e3bee9323b_1_0"/>
          <p:cNvSpPr/>
          <p:nvPr/>
        </p:nvSpPr>
        <p:spPr>
          <a:xfrm>
            <a:off x="8304997" y="1770957"/>
            <a:ext cx="1122" cy="1120"/>
          </a:xfrm>
          <a:custGeom>
            <a:rect b="b" l="l" r="r" t="t"/>
            <a:pathLst>
              <a:path extrusionOk="0" h="1269" w="634">
                <a:moveTo>
                  <a:pt x="368" y="81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Google Shape;461;g3e3bee9323b_1_0"/>
          <p:cNvSpPr/>
          <p:nvPr/>
        </p:nvSpPr>
        <p:spPr>
          <a:xfrm>
            <a:off x="8306119" y="1769834"/>
            <a:ext cx="0" cy="3357"/>
          </a:xfrm>
          <a:custGeom>
            <a:rect b="b" l="l" r="r" t="t"/>
            <a:pathLst>
              <a:path extrusionOk="0" h="5714" w="634">
                <a:moveTo>
                  <a:pt x="0" y="-1930"/>
                </a:moveTo>
                <a:lnTo>
                  <a:pt x="0" y="762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g3e3bee9323b_1_0"/>
          <p:cNvSpPr/>
          <p:nvPr/>
        </p:nvSpPr>
        <p:spPr>
          <a:xfrm>
            <a:off x="8306119" y="1769834"/>
            <a:ext cx="1121" cy="2238"/>
          </a:xfrm>
          <a:custGeom>
            <a:rect b="b" l="l" r="r" t="t"/>
            <a:pathLst>
              <a:path extrusionOk="0" h="3810" w="1270">
                <a:moveTo>
                  <a:pt x="761" y="0"/>
                </a:moveTo>
                <a:lnTo>
                  <a:pt x="0" y="337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3" name="Google Shape;463;g3e3bee9323b_1_0"/>
          <p:cNvSpPr/>
          <p:nvPr/>
        </p:nvSpPr>
        <p:spPr>
          <a:xfrm>
            <a:off x="8299386" y="1783302"/>
            <a:ext cx="0" cy="4500"/>
          </a:xfrm>
          <a:custGeom>
            <a:rect b="b" l="l" r="r" t="t"/>
            <a:pathLst>
              <a:path extrusionOk="0" h="5714" w="120000">
                <a:moveTo>
                  <a:pt x="0" y="2800"/>
                </a:moveTo>
                <a:lnTo>
                  <a:pt x="0" y="280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4" name="Google Shape;464;g3e3bee9323b_1_0"/>
          <p:cNvSpPr/>
          <p:nvPr/>
        </p:nvSpPr>
        <p:spPr>
          <a:xfrm>
            <a:off x="8299386" y="1786669"/>
            <a:ext cx="1119" cy="2248"/>
          </a:xfrm>
          <a:custGeom>
            <a:rect b="b" l="l" r="r" t="t"/>
            <a:pathLst>
              <a:path extrusionOk="0" h="1905" w="1904">
                <a:moveTo>
                  <a:pt x="1765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Google Shape;465;g3e3bee9323b_1_0"/>
          <p:cNvSpPr/>
          <p:nvPr/>
        </p:nvSpPr>
        <p:spPr>
          <a:xfrm>
            <a:off x="8304997" y="1782180"/>
            <a:ext cx="0" cy="6733"/>
          </a:xfrm>
          <a:custGeom>
            <a:rect b="b" l="l" r="r" t="t"/>
            <a:pathLst>
              <a:path extrusionOk="0" h="8889" w="120000">
                <a:moveTo>
                  <a:pt x="0" y="0"/>
                </a:moveTo>
                <a:lnTo>
                  <a:pt x="0" y="831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g3e3bee9323b_1_0"/>
          <p:cNvSpPr/>
          <p:nvPr/>
        </p:nvSpPr>
        <p:spPr>
          <a:xfrm>
            <a:off x="8300508" y="1788914"/>
            <a:ext cx="5620" cy="0"/>
          </a:xfrm>
          <a:custGeom>
            <a:rect b="b" l="l" r="r" t="t"/>
            <a:pathLst>
              <a:path extrusionOk="0" h="120000" w="7620">
                <a:moveTo>
                  <a:pt x="0" y="0"/>
                </a:moveTo>
                <a:lnTo>
                  <a:pt x="706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g3e3bee9323b_1_0"/>
          <p:cNvSpPr/>
          <p:nvPr/>
        </p:nvSpPr>
        <p:spPr>
          <a:xfrm>
            <a:off x="8304997" y="1758612"/>
            <a:ext cx="4482" cy="2241"/>
          </a:xfrm>
          <a:custGeom>
            <a:rect b="b" l="l" r="r" t="t"/>
            <a:pathLst>
              <a:path extrusionOk="0" h="2539" w="5079">
                <a:moveTo>
                  <a:pt x="4533" y="241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8" name="Google Shape;468;g3e3bee9323b_1_0"/>
          <p:cNvSpPr/>
          <p:nvPr/>
        </p:nvSpPr>
        <p:spPr>
          <a:xfrm>
            <a:off x="8308363" y="1763101"/>
            <a:ext cx="2246" cy="1122"/>
          </a:xfrm>
          <a:custGeom>
            <a:rect b="b" l="l" r="r" t="t"/>
            <a:pathLst>
              <a:path extrusionOk="0" h="635" w="3175">
                <a:moveTo>
                  <a:pt x="0" y="0"/>
                </a:moveTo>
                <a:lnTo>
                  <a:pt x="2641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9" name="Google Shape;469;g3e3bee9323b_1_0"/>
          <p:cNvSpPr/>
          <p:nvPr/>
        </p:nvSpPr>
        <p:spPr>
          <a:xfrm>
            <a:off x="8309485" y="1761979"/>
            <a:ext cx="0" cy="2246"/>
          </a:xfrm>
          <a:custGeom>
            <a:rect b="b" l="l" r="r" t="t"/>
            <a:pathLst>
              <a:path extrusionOk="0" h="3175" w="120000">
                <a:moveTo>
                  <a:pt x="0" y="1397"/>
                </a:moveTo>
                <a:lnTo>
                  <a:pt x="0" y="139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g3e3bee9323b_1_0"/>
          <p:cNvSpPr/>
          <p:nvPr/>
        </p:nvSpPr>
        <p:spPr>
          <a:xfrm>
            <a:off x="8308363" y="1763101"/>
            <a:ext cx="0" cy="2246"/>
          </a:xfrm>
          <a:custGeom>
            <a:rect b="b" l="l" r="r" t="t"/>
            <a:pathLst>
              <a:path extrusionOk="0" h="3175" w="120000">
                <a:moveTo>
                  <a:pt x="0" y="1504"/>
                </a:moveTo>
                <a:lnTo>
                  <a:pt x="0" y="15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1" name="Google Shape;471;g3e3bee9323b_1_0"/>
          <p:cNvSpPr/>
          <p:nvPr/>
        </p:nvSpPr>
        <p:spPr>
          <a:xfrm>
            <a:off x="8308363" y="1765345"/>
            <a:ext cx="0" cy="2246"/>
          </a:xfrm>
          <a:custGeom>
            <a:rect b="b" l="l" r="r" t="t"/>
            <a:pathLst>
              <a:path extrusionOk="0" h="3175" w="120000">
                <a:moveTo>
                  <a:pt x="0" y="1320"/>
                </a:moveTo>
                <a:lnTo>
                  <a:pt x="0" y="132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g3e3bee9323b_1_0"/>
          <p:cNvSpPr/>
          <p:nvPr/>
        </p:nvSpPr>
        <p:spPr>
          <a:xfrm>
            <a:off x="8308363" y="1763101"/>
            <a:ext cx="0" cy="5600"/>
          </a:xfrm>
          <a:custGeom>
            <a:rect b="b" l="l" r="r" t="t"/>
            <a:pathLst>
              <a:path extrusionOk="0" h="8889" w="120000">
                <a:moveTo>
                  <a:pt x="0" y="0"/>
                </a:moveTo>
                <a:lnTo>
                  <a:pt x="0" y="843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g3e3bee9323b_1_0"/>
          <p:cNvSpPr/>
          <p:nvPr/>
        </p:nvSpPr>
        <p:spPr>
          <a:xfrm>
            <a:off x="8308363" y="1764223"/>
            <a:ext cx="0" cy="1120"/>
          </a:xfrm>
          <a:custGeom>
            <a:rect b="b" l="l" r="r" t="t"/>
            <a:pathLst>
              <a:path extrusionOk="0" h="1269" w="120000">
                <a:moveTo>
                  <a:pt x="0" y="514"/>
                </a:moveTo>
                <a:lnTo>
                  <a:pt x="0" y="51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g3e3bee9323b_1_0"/>
          <p:cNvSpPr/>
          <p:nvPr/>
        </p:nvSpPr>
        <p:spPr>
          <a:xfrm>
            <a:off x="8308363" y="1760856"/>
            <a:ext cx="2242" cy="1119"/>
          </a:xfrm>
          <a:custGeom>
            <a:rect b="b" l="l" r="r" t="t"/>
            <a:pathLst>
              <a:path extrusionOk="0" h="1905" w="1904">
                <a:moveTo>
                  <a:pt x="1625" y="1727"/>
                </a:moveTo>
                <a:lnTo>
                  <a:pt x="1625" y="825"/>
                </a:lnTo>
                <a:lnTo>
                  <a:pt x="927" y="5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g3e3bee9323b_1_0"/>
          <p:cNvSpPr/>
          <p:nvPr/>
        </p:nvSpPr>
        <p:spPr>
          <a:xfrm>
            <a:off x="8300508" y="1749633"/>
            <a:ext cx="1119" cy="0"/>
          </a:xfrm>
          <a:custGeom>
            <a:rect b="b" l="l" r="r" t="t"/>
            <a:pathLst>
              <a:path extrusionOk="0" h="120000" w="1904">
                <a:moveTo>
                  <a:pt x="787" y="0"/>
                </a:moveTo>
                <a:lnTo>
                  <a:pt x="78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6" name="Google Shape;476;g3e3bee9323b_1_0"/>
          <p:cNvSpPr/>
          <p:nvPr/>
        </p:nvSpPr>
        <p:spPr>
          <a:xfrm>
            <a:off x="8300508" y="1763101"/>
            <a:ext cx="1119" cy="0"/>
          </a:xfrm>
          <a:custGeom>
            <a:rect b="b" l="l" r="r" t="t"/>
            <a:pathLst>
              <a:path extrusionOk="0" h="120000" w="1904">
                <a:moveTo>
                  <a:pt x="787" y="0"/>
                </a:moveTo>
                <a:lnTo>
                  <a:pt x="78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7" name="Google Shape;477;g3e3bee9323b_1_0"/>
          <p:cNvSpPr/>
          <p:nvPr/>
        </p:nvSpPr>
        <p:spPr>
          <a:xfrm>
            <a:off x="8304997" y="1761979"/>
            <a:ext cx="2242" cy="4500"/>
          </a:xfrm>
          <a:custGeom>
            <a:rect b="b" l="l" r="r" t="t"/>
            <a:pathLst>
              <a:path extrusionOk="0" h="5714" w="2540">
                <a:moveTo>
                  <a:pt x="1536" y="5130"/>
                </a:moveTo>
                <a:lnTo>
                  <a:pt x="2298" y="3276"/>
                </a:lnTo>
                <a:lnTo>
                  <a:pt x="1676" y="113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8" name="Google Shape;478;g3e3bee9323b_1_0"/>
          <p:cNvSpPr/>
          <p:nvPr/>
        </p:nvSpPr>
        <p:spPr>
          <a:xfrm>
            <a:off x="8306119" y="1765345"/>
            <a:ext cx="1122" cy="2241"/>
          </a:xfrm>
          <a:custGeom>
            <a:rect b="b" l="l" r="r" t="t"/>
            <a:pathLst>
              <a:path extrusionOk="0" h="2539" w="634">
                <a:moveTo>
                  <a:pt x="0" y="2260"/>
                </a:moveTo>
                <a:lnTo>
                  <a:pt x="20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9" name="Google Shape;479;g3e3bee9323b_1_0"/>
          <p:cNvSpPr/>
          <p:nvPr/>
        </p:nvSpPr>
        <p:spPr>
          <a:xfrm>
            <a:off x="8261233" y="1790036"/>
            <a:ext cx="0" cy="30313"/>
          </a:xfrm>
          <a:custGeom>
            <a:rect b="b" l="l" r="r" t="t"/>
            <a:pathLst>
              <a:path extrusionOk="0" h="42544" w="120000">
                <a:moveTo>
                  <a:pt x="0" y="423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Google Shape;480;g3e3bee9323b_1_0"/>
          <p:cNvSpPr/>
          <p:nvPr/>
        </p:nvSpPr>
        <p:spPr>
          <a:xfrm>
            <a:off x="8280309" y="1790036"/>
            <a:ext cx="0" cy="30313"/>
          </a:xfrm>
          <a:custGeom>
            <a:rect b="b" l="l" r="r" t="t"/>
            <a:pathLst>
              <a:path extrusionOk="0" h="42544" w="120000">
                <a:moveTo>
                  <a:pt x="0" y="423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1" name="Google Shape;481;g3e3bee9323b_1_0"/>
          <p:cNvSpPr/>
          <p:nvPr/>
        </p:nvSpPr>
        <p:spPr>
          <a:xfrm>
            <a:off x="8291531" y="1836049"/>
            <a:ext cx="5620" cy="1120"/>
          </a:xfrm>
          <a:custGeom>
            <a:rect b="b" l="l" r="r" t="t"/>
            <a:pathLst>
              <a:path extrusionOk="0" h="1269" w="7620">
                <a:moveTo>
                  <a:pt x="0" y="0"/>
                </a:moveTo>
                <a:lnTo>
                  <a:pt x="2260" y="965"/>
                </a:lnTo>
                <a:lnTo>
                  <a:pt x="4826" y="965"/>
                </a:lnTo>
                <a:lnTo>
                  <a:pt x="707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482;g3e3bee9323b_1_0"/>
          <p:cNvSpPr/>
          <p:nvPr/>
        </p:nvSpPr>
        <p:spPr>
          <a:xfrm>
            <a:off x="8280309" y="1823704"/>
            <a:ext cx="3365" cy="0"/>
          </a:xfrm>
          <a:custGeom>
            <a:rect b="b" l="l" r="r" t="t"/>
            <a:pathLst>
              <a:path extrusionOk="0" h="120000" w="5079">
                <a:moveTo>
                  <a:pt x="4559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3" name="Google Shape;483;g3e3bee9323b_1_0"/>
          <p:cNvSpPr/>
          <p:nvPr/>
        </p:nvSpPr>
        <p:spPr>
          <a:xfrm>
            <a:off x="8288165" y="1832682"/>
            <a:ext cx="3367" cy="0"/>
          </a:xfrm>
          <a:custGeom>
            <a:rect b="b" l="l" r="r" t="t"/>
            <a:pathLst>
              <a:path extrusionOk="0" h="120000" w="4445">
                <a:moveTo>
                  <a:pt x="439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4" name="Google Shape;484;g3e3bee9323b_1_0"/>
          <p:cNvSpPr/>
          <p:nvPr/>
        </p:nvSpPr>
        <p:spPr>
          <a:xfrm>
            <a:off x="8284798" y="1823704"/>
            <a:ext cx="0" cy="2241"/>
          </a:xfrm>
          <a:custGeom>
            <a:rect b="b" l="l" r="r" t="t"/>
            <a:pathLst>
              <a:path extrusionOk="0" h="2539" w="120000">
                <a:moveTo>
                  <a:pt x="0" y="971"/>
                </a:moveTo>
                <a:lnTo>
                  <a:pt x="0" y="97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5" name="Google Shape;485;g3e3bee9323b_1_0"/>
          <p:cNvSpPr/>
          <p:nvPr/>
        </p:nvSpPr>
        <p:spPr>
          <a:xfrm>
            <a:off x="8280309" y="1820337"/>
            <a:ext cx="0" cy="2238"/>
          </a:xfrm>
          <a:custGeom>
            <a:rect b="b" l="l" r="r" t="t"/>
            <a:pathLst>
              <a:path extrusionOk="0" h="3810" w="634">
                <a:moveTo>
                  <a:pt x="0" y="349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g3e3bee9323b_1_0"/>
          <p:cNvSpPr/>
          <p:nvPr/>
        </p:nvSpPr>
        <p:spPr>
          <a:xfrm>
            <a:off x="8280309" y="1823704"/>
            <a:ext cx="0" cy="3362"/>
          </a:xfrm>
          <a:custGeom>
            <a:rect b="b" l="l" r="r" t="t"/>
            <a:pathLst>
              <a:path extrusionOk="0" h="3810" w="634">
                <a:moveTo>
                  <a:pt x="0" y="0"/>
                </a:moveTo>
                <a:lnTo>
                  <a:pt x="0" y="350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g3e3bee9323b_1_0"/>
          <p:cNvSpPr/>
          <p:nvPr/>
        </p:nvSpPr>
        <p:spPr>
          <a:xfrm>
            <a:off x="8244401" y="1836049"/>
            <a:ext cx="5620" cy="1120"/>
          </a:xfrm>
          <a:custGeom>
            <a:rect b="b" l="l" r="r" t="t"/>
            <a:pathLst>
              <a:path extrusionOk="0" h="1269" w="7620">
                <a:moveTo>
                  <a:pt x="0" y="0"/>
                </a:moveTo>
                <a:lnTo>
                  <a:pt x="2273" y="965"/>
                </a:lnTo>
                <a:lnTo>
                  <a:pt x="4826" y="965"/>
                </a:lnTo>
                <a:lnTo>
                  <a:pt x="707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g3e3bee9323b_1_0"/>
          <p:cNvSpPr/>
          <p:nvPr/>
        </p:nvSpPr>
        <p:spPr>
          <a:xfrm>
            <a:off x="8237668" y="1823704"/>
            <a:ext cx="19045" cy="0"/>
          </a:xfrm>
          <a:custGeom>
            <a:rect b="b" l="l" r="r" t="t"/>
            <a:pathLst>
              <a:path extrusionOk="0" h="120000" w="27304">
                <a:moveTo>
                  <a:pt x="2678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g3e3bee9323b_1_0"/>
          <p:cNvSpPr/>
          <p:nvPr/>
        </p:nvSpPr>
        <p:spPr>
          <a:xfrm>
            <a:off x="8233179" y="1822582"/>
            <a:ext cx="28051" cy="0"/>
          </a:xfrm>
          <a:custGeom>
            <a:rect b="b" l="l" r="r" t="t"/>
            <a:pathLst>
              <a:path extrusionOk="0" h="120000" w="39370">
                <a:moveTo>
                  <a:pt x="38798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g3e3bee9323b_1_0"/>
          <p:cNvSpPr/>
          <p:nvPr/>
        </p:nvSpPr>
        <p:spPr>
          <a:xfrm>
            <a:off x="8261233" y="1820337"/>
            <a:ext cx="0" cy="2238"/>
          </a:xfrm>
          <a:custGeom>
            <a:rect b="b" l="l" r="r" t="t"/>
            <a:pathLst>
              <a:path extrusionOk="0" h="3810" w="634">
                <a:moveTo>
                  <a:pt x="0" y="0"/>
                </a:moveTo>
                <a:lnTo>
                  <a:pt x="0" y="349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Google Shape;491;g3e3bee9323b_1_0"/>
          <p:cNvSpPr/>
          <p:nvPr/>
        </p:nvSpPr>
        <p:spPr>
          <a:xfrm>
            <a:off x="8257867" y="1823704"/>
            <a:ext cx="3365" cy="0"/>
          </a:xfrm>
          <a:custGeom>
            <a:rect b="b" l="l" r="r" t="t"/>
            <a:pathLst>
              <a:path extrusionOk="0" h="120000" w="5079">
                <a:moveTo>
                  <a:pt x="458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g3e3bee9323b_1_0"/>
          <p:cNvSpPr/>
          <p:nvPr/>
        </p:nvSpPr>
        <p:spPr>
          <a:xfrm>
            <a:off x="8257867" y="1823704"/>
            <a:ext cx="0" cy="2241"/>
          </a:xfrm>
          <a:custGeom>
            <a:rect b="b" l="l" r="r" t="t"/>
            <a:pathLst>
              <a:path extrusionOk="0" h="2539" w="120000">
                <a:moveTo>
                  <a:pt x="0" y="971"/>
                </a:moveTo>
                <a:lnTo>
                  <a:pt x="0" y="97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g3e3bee9323b_1_0"/>
          <p:cNvSpPr/>
          <p:nvPr/>
        </p:nvSpPr>
        <p:spPr>
          <a:xfrm>
            <a:off x="8261233" y="1823704"/>
            <a:ext cx="0" cy="3362"/>
          </a:xfrm>
          <a:custGeom>
            <a:rect b="b" l="l" r="r" t="t"/>
            <a:pathLst>
              <a:path extrusionOk="0" h="3810" w="634">
                <a:moveTo>
                  <a:pt x="0" y="3505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g3e3bee9323b_1_0"/>
          <p:cNvSpPr/>
          <p:nvPr/>
        </p:nvSpPr>
        <p:spPr>
          <a:xfrm>
            <a:off x="8250012" y="1832682"/>
            <a:ext cx="3367" cy="0"/>
          </a:xfrm>
          <a:custGeom>
            <a:rect b="b" l="l" r="r" t="t"/>
            <a:pathLst>
              <a:path extrusionOk="0" h="120000" w="4445">
                <a:moveTo>
                  <a:pt x="439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5" name="Google Shape;495;g3e3bee9323b_1_0"/>
          <p:cNvSpPr/>
          <p:nvPr/>
        </p:nvSpPr>
        <p:spPr>
          <a:xfrm>
            <a:off x="8242157" y="1832682"/>
            <a:ext cx="2245" cy="0"/>
          </a:xfrm>
          <a:custGeom>
            <a:rect b="b" l="l" r="r" t="t"/>
            <a:pathLst>
              <a:path extrusionOk="0" h="120000" w="4445">
                <a:moveTo>
                  <a:pt x="4419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g3e3bee9323b_1_0"/>
          <p:cNvSpPr/>
          <p:nvPr/>
        </p:nvSpPr>
        <p:spPr>
          <a:xfrm>
            <a:off x="8233179" y="1820337"/>
            <a:ext cx="0" cy="2238"/>
          </a:xfrm>
          <a:custGeom>
            <a:rect b="b" l="l" r="r" t="t"/>
            <a:pathLst>
              <a:path extrusionOk="0" h="3810" w="634">
                <a:moveTo>
                  <a:pt x="0" y="349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7" name="Google Shape;497;g3e3bee9323b_1_0"/>
          <p:cNvSpPr/>
          <p:nvPr/>
        </p:nvSpPr>
        <p:spPr>
          <a:xfrm>
            <a:off x="8233179" y="1823704"/>
            <a:ext cx="4482" cy="0"/>
          </a:xfrm>
          <a:custGeom>
            <a:rect b="b" l="l" r="r" t="t"/>
            <a:pathLst>
              <a:path extrusionOk="0" h="120000" w="5079">
                <a:moveTo>
                  <a:pt x="4559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Google Shape;498;g3e3bee9323b_1_0"/>
          <p:cNvSpPr/>
          <p:nvPr/>
        </p:nvSpPr>
        <p:spPr>
          <a:xfrm>
            <a:off x="8233179" y="1823704"/>
            <a:ext cx="0" cy="3362"/>
          </a:xfrm>
          <a:custGeom>
            <a:rect b="b" l="l" r="r" t="t"/>
            <a:pathLst>
              <a:path extrusionOk="0" h="3810" w="634">
                <a:moveTo>
                  <a:pt x="0" y="0"/>
                </a:moveTo>
                <a:lnTo>
                  <a:pt x="0" y="350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Google Shape;499;g3e3bee9323b_1_0"/>
          <p:cNvSpPr/>
          <p:nvPr/>
        </p:nvSpPr>
        <p:spPr>
          <a:xfrm>
            <a:off x="8237668" y="1823704"/>
            <a:ext cx="0" cy="2241"/>
          </a:xfrm>
          <a:custGeom>
            <a:rect b="b" l="l" r="r" t="t"/>
            <a:pathLst>
              <a:path extrusionOk="0" h="2539" w="120000">
                <a:moveTo>
                  <a:pt x="0" y="971"/>
                </a:moveTo>
                <a:lnTo>
                  <a:pt x="0" y="97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0" name="Google Shape;500;g3e3bee9323b_1_0"/>
          <p:cNvSpPr/>
          <p:nvPr/>
        </p:nvSpPr>
        <p:spPr>
          <a:xfrm>
            <a:off x="8279188" y="1747389"/>
            <a:ext cx="0" cy="14616"/>
          </a:xfrm>
          <a:custGeom>
            <a:rect b="b" l="l" r="r" t="t"/>
            <a:pathLst>
              <a:path extrusionOk="0" h="20955" w="120000">
                <a:moveTo>
                  <a:pt x="0" y="0"/>
                </a:moveTo>
                <a:lnTo>
                  <a:pt x="0" y="2067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1" name="Google Shape;501;g3e3bee9323b_1_0"/>
          <p:cNvSpPr/>
          <p:nvPr/>
        </p:nvSpPr>
        <p:spPr>
          <a:xfrm>
            <a:off x="8282554" y="1747389"/>
            <a:ext cx="0" cy="31447"/>
          </a:xfrm>
          <a:custGeom>
            <a:rect b="b" l="l" r="r" t="t"/>
            <a:pathLst>
              <a:path extrusionOk="0" h="45085" w="120000">
                <a:moveTo>
                  <a:pt x="0" y="0"/>
                </a:moveTo>
                <a:lnTo>
                  <a:pt x="0" y="446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2" name="Google Shape;502;g3e3bee9323b_1_0"/>
          <p:cNvSpPr/>
          <p:nvPr/>
        </p:nvSpPr>
        <p:spPr>
          <a:xfrm>
            <a:off x="8287042" y="1747389"/>
            <a:ext cx="0" cy="31447"/>
          </a:xfrm>
          <a:custGeom>
            <a:rect b="b" l="l" r="r" t="t"/>
            <a:pathLst>
              <a:path extrusionOk="0" h="45085" w="120000">
                <a:moveTo>
                  <a:pt x="0" y="0"/>
                </a:moveTo>
                <a:lnTo>
                  <a:pt x="0" y="446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g3e3bee9323b_1_0"/>
          <p:cNvSpPr/>
          <p:nvPr/>
        </p:nvSpPr>
        <p:spPr>
          <a:xfrm>
            <a:off x="8280309" y="1758612"/>
            <a:ext cx="3365" cy="2241"/>
          </a:xfrm>
          <a:custGeom>
            <a:rect b="b" l="l" r="r" t="t"/>
            <a:pathLst>
              <a:path extrusionOk="0" h="2539" w="5079">
                <a:moveTo>
                  <a:pt x="0" y="2413"/>
                </a:moveTo>
                <a:lnTo>
                  <a:pt x="453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4" name="Google Shape;504;g3e3bee9323b_1_0"/>
          <p:cNvSpPr/>
          <p:nvPr/>
        </p:nvSpPr>
        <p:spPr>
          <a:xfrm>
            <a:off x="8281432" y="1761979"/>
            <a:ext cx="2242" cy="4500"/>
          </a:xfrm>
          <a:custGeom>
            <a:rect b="b" l="l" r="r" t="t"/>
            <a:pathLst>
              <a:path extrusionOk="0" h="5714" w="2540">
                <a:moveTo>
                  <a:pt x="2285" y="0"/>
                </a:moveTo>
                <a:lnTo>
                  <a:pt x="622" y="1130"/>
                </a:lnTo>
                <a:lnTo>
                  <a:pt x="0" y="3276"/>
                </a:lnTo>
                <a:lnTo>
                  <a:pt x="774" y="51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5" name="Google Shape;505;g3e3bee9323b_1_0"/>
          <p:cNvSpPr/>
          <p:nvPr/>
        </p:nvSpPr>
        <p:spPr>
          <a:xfrm>
            <a:off x="8282554" y="1765345"/>
            <a:ext cx="0" cy="2241"/>
          </a:xfrm>
          <a:custGeom>
            <a:rect b="b" l="l" r="r" t="t"/>
            <a:pathLst>
              <a:path extrusionOk="0" h="2539" w="634">
                <a:moveTo>
                  <a:pt x="0" y="226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6" name="Google Shape;506;g3e3bee9323b_1_0"/>
          <p:cNvSpPr/>
          <p:nvPr/>
        </p:nvSpPr>
        <p:spPr>
          <a:xfrm>
            <a:off x="8281432" y="1779935"/>
            <a:ext cx="2246" cy="1124"/>
          </a:xfrm>
          <a:custGeom>
            <a:rect b="b" l="l" r="r" t="t"/>
            <a:pathLst>
              <a:path extrusionOk="0" h="2539" w="3175">
                <a:moveTo>
                  <a:pt x="0" y="0"/>
                </a:moveTo>
                <a:lnTo>
                  <a:pt x="190" y="1333"/>
                </a:lnTo>
                <a:lnTo>
                  <a:pt x="1270" y="2336"/>
                </a:lnTo>
                <a:lnTo>
                  <a:pt x="2628" y="233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Google Shape;507;g3e3bee9323b_1_0"/>
          <p:cNvSpPr/>
          <p:nvPr/>
        </p:nvSpPr>
        <p:spPr>
          <a:xfrm>
            <a:off x="8280309" y="1782180"/>
            <a:ext cx="3367" cy="0"/>
          </a:xfrm>
          <a:custGeom>
            <a:rect b="b" l="l" r="r" t="t"/>
            <a:pathLst>
              <a:path extrusionOk="0" h="120000" w="4445">
                <a:moveTo>
                  <a:pt x="0" y="0"/>
                </a:moveTo>
                <a:lnTo>
                  <a:pt x="405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8" name="Google Shape;508;g3e3bee9323b_1_0"/>
          <p:cNvSpPr/>
          <p:nvPr/>
        </p:nvSpPr>
        <p:spPr>
          <a:xfrm>
            <a:off x="8282554" y="1767590"/>
            <a:ext cx="1119" cy="3357"/>
          </a:xfrm>
          <a:custGeom>
            <a:rect b="b" l="l" r="r" t="t"/>
            <a:pathLst>
              <a:path extrusionOk="0" h="5714" w="1904">
                <a:moveTo>
                  <a:pt x="0" y="0"/>
                </a:moveTo>
                <a:lnTo>
                  <a:pt x="1320" y="529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9" name="Google Shape;509;g3e3bee9323b_1_0"/>
          <p:cNvSpPr/>
          <p:nvPr/>
        </p:nvSpPr>
        <p:spPr>
          <a:xfrm>
            <a:off x="8287042" y="1765345"/>
            <a:ext cx="2246" cy="4500"/>
          </a:xfrm>
          <a:custGeom>
            <a:rect b="b" l="l" r="r" t="t"/>
            <a:pathLst>
              <a:path extrusionOk="0" h="5714" w="3175">
                <a:moveTo>
                  <a:pt x="3060" y="5321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0" name="Google Shape;510;g3e3bee9323b_1_0"/>
          <p:cNvSpPr/>
          <p:nvPr/>
        </p:nvSpPr>
        <p:spPr>
          <a:xfrm>
            <a:off x="8289287" y="1783302"/>
            <a:ext cx="4486" cy="0"/>
          </a:xfrm>
          <a:custGeom>
            <a:rect b="b" l="l" r="r" t="t"/>
            <a:pathLst>
              <a:path extrusionOk="0" h="120000" w="5715">
                <a:moveTo>
                  <a:pt x="0" y="0"/>
                </a:moveTo>
                <a:lnTo>
                  <a:pt x="511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1" name="Google Shape;511;g3e3bee9323b_1_0"/>
          <p:cNvSpPr/>
          <p:nvPr/>
        </p:nvSpPr>
        <p:spPr>
          <a:xfrm>
            <a:off x="8289287" y="1769834"/>
            <a:ext cx="7857" cy="0"/>
          </a:xfrm>
          <a:custGeom>
            <a:rect b="b" l="l" r="r" t="t"/>
            <a:pathLst>
              <a:path extrusionOk="0" h="120000" w="11429">
                <a:moveTo>
                  <a:pt x="10998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2" name="Google Shape;512;g3e3bee9323b_1_0"/>
          <p:cNvSpPr/>
          <p:nvPr/>
        </p:nvSpPr>
        <p:spPr>
          <a:xfrm>
            <a:off x="8282554" y="1778813"/>
            <a:ext cx="13468" cy="0"/>
          </a:xfrm>
          <a:custGeom>
            <a:rect b="b" l="l" r="r" t="t"/>
            <a:pathLst>
              <a:path extrusionOk="0" h="120000" w="17779">
                <a:moveTo>
                  <a:pt x="17627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3" name="Google Shape;513;g3e3bee9323b_1_0"/>
          <p:cNvSpPr/>
          <p:nvPr/>
        </p:nvSpPr>
        <p:spPr>
          <a:xfrm>
            <a:off x="8292653" y="1784424"/>
            <a:ext cx="0" cy="1120"/>
          </a:xfrm>
          <a:custGeom>
            <a:rect b="b" l="l" r="r" t="t"/>
            <a:pathLst>
              <a:path extrusionOk="0" h="1269" w="1270">
                <a:moveTo>
                  <a:pt x="0" y="152"/>
                </a:moveTo>
                <a:lnTo>
                  <a:pt x="0" y="0"/>
                </a:lnTo>
                <a:lnTo>
                  <a:pt x="0" y="0"/>
                </a:lnTo>
                <a:lnTo>
                  <a:pt x="0" y="152"/>
                </a:lnTo>
                <a:lnTo>
                  <a:pt x="0" y="317"/>
                </a:lnTo>
                <a:lnTo>
                  <a:pt x="0" y="596"/>
                </a:lnTo>
                <a:lnTo>
                  <a:pt x="0" y="7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4" name="Google Shape;514;g3e3bee9323b_1_0"/>
          <p:cNvSpPr/>
          <p:nvPr/>
        </p:nvSpPr>
        <p:spPr>
          <a:xfrm>
            <a:off x="8292653" y="1784424"/>
            <a:ext cx="1119" cy="1119"/>
          </a:xfrm>
          <a:custGeom>
            <a:rect b="b" l="l" r="r" t="t"/>
            <a:pathLst>
              <a:path extrusionOk="0" h="1905" w="1904">
                <a:moveTo>
                  <a:pt x="0" y="0"/>
                </a:moveTo>
                <a:lnTo>
                  <a:pt x="1473" y="146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5" name="Google Shape;515;g3e3bee9323b_1_0"/>
          <p:cNvSpPr/>
          <p:nvPr/>
        </p:nvSpPr>
        <p:spPr>
          <a:xfrm>
            <a:off x="8293775" y="1784424"/>
            <a:ext cx="0" cy="1124"/>
          </a:xfrm>
          <a:custGeom>
            <a:rect b="b" l="l" r="r" t="t"/>
            <a:pathLst>
              <a:path extrusionOk="0" h="2539" w="120000">
                <a:moveTo>
                  <a:pt x="0" y="1123"/>
                </a:moveTo>
                <a:lnTo>
                  <a:pt x="0" y="112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Google Shape;516;g3e3bee9323b_1_0"/>
          <p:cNvSpPr/>
          <p:nvPr/>
        </p:nvSpPr>
        <p:spPr>
          <a:xfrm>
            <a:off x="8292653" y="1785546"/>
            <a:ext cx="1124" cy="1124"/>
          </a:xfrm>
          <a:custGeom>
            <a:rect b="b" l="l" r="r" t="t"/>
            <a:pathLst>
              <a:path extrusionOk="0" h="2539" w="2540">
                <a:moveTo>
                  <a:pt x="0" y="0"/>
                </a:moveTo>
                <a:lnTo>
                  <a:pt x="2197" y="215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7" name="Google Shape;517;g3e3bee9323b_1_0"/>
          <p:cNvSpPr/>
          <p:nvPr/>
        </p:nvSpPr>
        <p:spPr>
          <a:xfrm>
            <a:off x="8292653" y="1783302"/>
            <a:ext cx="1121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1244" y="124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8" name="Google Shape;518;g3e3bee9323b_1_0"/>
          <p:cNvSpPr/>
          <p:nvPr/>
        </p:nvSpPr>
        <p:spPr>
          <a:xfrm>
            <a:off x="8296020" y="1784424"/>
            <a:ext cx="1121" cy="1120"/>
          </a:xfrm>
          <a:custGeom>
            <a:rect b="b" l="l" r="r" t="t"/>
            <a:pathLst>
              <a:path extrusionOk="0" h="1269" w="1270">
                <a:moveTo>
                  <a:pt x="634" y="787"/>
                </a:moveTo>
                <a:lnTo>
                  <a:pt x="812" y="596"/>
                </a:lnTo>
                <a:lnTo>
                  <a:pt x="812" y="317"/>
                </a:lnTo>
                <a:lnTo>
                  <a:pt x="634" y="152"/>
                </a:lnTo>
                <a:lnTo>
                  <a:pt x="419" y="0"/>
                </a:lnTo>
                <a:lnTo>
                  <a:pt x="165" y="0"/>
                </a:lnTo>
                <a:lnTo>
                  <a:pt x="0" y="1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9" name="Google Shape;519;g3e3bee9323b_1_0"/>
          <p:cNvSpPr/>
          <p:nvPr/>
        </p:nvSpPr>
        <p:spPr>
          <a:xfrm>
            <a:off x="8294898" y="1784424"/>
            <a:ext cx="1119" cy="1119"/>
          </a:xfrm>
          <a:custGeom>
            <a:rect b="b" l="l" r="r" t="t"/>
            <a:pathLst>
              <a:path extrusionOk="0" h="1905" w="1904">
                <a:moveTo>
                  <a:pt x="1485" y="0"/>
                </a:moveTo>
                <a:lnTo>
                  <a:pt x="0" y="146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Google Shape;520;g3e3bee9323b_1_0"/>
          <p:cNvSpPr/>
          <p:nvPr/>
        </p:nvSpPr>
        <p:spPr>
          <a:xfrm>
            <a:off x="8294898" y="1784424"/>
            <a:ext cx="0" cy="1124"/>
          </a:xfrm>
          <a:custGeom>
            <a:rect b="b" l="l" r="r" t="t"/>
            <a:pathLst>
              <a:path extrusionOk="0" h="2539" w="120000">
                <a:moveTo>
                  <a:pt x="0" y="1123"/>
                </a:moveTo>
                <a:lnTo>
                  <a:pt x="0" y="112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1" name="Google Shape;521;g3e3bee9323b_1_0"/>
          <p:cNvSpPr/>
          <p:nvPr/>
        </p:nvSpPr>
        <p:spPr>
          <a:xfrm>
            <a:off x="8294898" y="1785546"/>
            <a:ext cx="1124" cy="1124"/>
          </a:xfrm>
          <a:custGeom>
            <a:rect b="b" l="l" r="r" t="t"/>
            <a:pathLst>
              <a:path extrusionOk="0" h="2539" w="2540">
                <a:moveTo>
                  <a:pt x="2197" y="0"/>
                </a:moveTo>
                <a:lnTo>
                  <a:pt x="0" y="215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2" name="Google Shape;522;g3e3bee9323b_1_0"/>
          <p:cNvSpPr/>
          <p:nvPr/>
        </p:nvSpPr>
        <p:spPr>
          <a:xfrm>
            <a:off x="8294898" y="1783302"/>
            <a:ext cx="1121" cy="1120"/>
          </a:xfrm>
          <a:custGeom>
            <a:rect b="b" l="l" r="r" t="t"/>
            <a:pathLst>
              <a:path extrusionOk="0" h="1269" w="1270">
                <a:moveTo>
                  <a:pt x="1257" y="0"/>
                </a:moveTo>
                <a:lnTo>
                  <a:pt x="0" y="124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3" name="Google Shape;523;g3e3bee9323b_1_0"/>
          <p:cNvSpPr/>
          <p:nvPr/>
        </p:nvSpPr>
        <p:spPr>
          <a:xfrm>
            <a:off x="8293775" y="1786669"/>
            <a:ext cx="1121" cy="0"/>
          </a:xfrm>
          <a:custGeom>
            <a:rect b="b" l="l" r="r" t="t"/>
            <a:pathLst>
              <a:path extrusionOk="0" h="635" w="1270">
                <a:moveTo>
                  <a:pt x="0" y="0"/>
                </a:moveTo>
                <a:lnTo>
                  <a:pt x="330" y="0"/>
                </a:lnTo>
                <a:lnTo>
                  <a:pt x="889" y="0"/>
                </a:lnTo>
                <a:lnTo>
                  <a:pt x="124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4" name="Google Shape;524;g3e3bee9323b_1_0"/>
          <p:cNvSpPr/>
          <p:nvPr/>
        </p:nvSpPr>
        <p:spPr>
          <a:xfrm>
            <a:off x="8282554" y="1775446"/>
            <a:ext cx="1122" cy="3365"/>
          </a:xfrm>
          <a:custGeom>
            <a:rect b="b" l="l" r="r" t="t"/>
            <a:pathLst>
              <a:path extrusionOk="0" h="5080" w="634">
                <a:moveTo>
                  <a:pt x="196" y="-1930"/>
                </a:moveTo>
                <a:lnTo>
                  <a:pt x="196" y="676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Google Shape;525;g3e3bee9323b_1_0"/>
          <p:cNvSpPr/>
          <p:nvPr/>
        </p:nvSpPr>
        <p:spPr>
          <a:xfrm>
            <a:off x="8282554" y="1778813"/>
            <a:ext cx="1121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38" y="495"/>
                </a:lnTo>
                <a:lnTo>
                  <a:pt x="419" y="838"/>
                </a:lnTo>
                <a:lnTo>
                  <a:pt x="889" y="83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g3e3bee9323b_1_0"/>
          <p:cNvSpPr/>
          <p:nvPr/>
        </p:nvSpPr>
        <p:spPr>
          <a:xfrm>
            <a:off x="8282554" y="1773202"/>
            <a:ext cx="1121" cy="3362"/>
          </a:xfrm>
          <a:custGeom>
            <a:rect b="b" l="l" r="r" t="t"/>
            <a:pathLst>
              <a:path extrusionOk="0" h="3810" w="1270">
                <a:moveTo>
                  <a:pt x="0" y="0"/>
                </a:moveTo>
                <a:lnTo>
                  <a:pt x="685" y="33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7" name="Google Shape;527;g3e3bee9323b_1_0"/>
          <p:cNvSpPr/>
          <p:nvPr/>
        </p:nvSpPr>
        <p:spPr>
          <a:xfrm>
            <a:off x="8282554" y="1775446"/>
            <a:ext cx="1122" cy="1120"/>
          </a:xfrm>
          <a:custGeom>
            <a:rect b="b" l="l" r="r" t="t"/>
            <a:pathLst>
              <a:path extrusionOk="0" h="1269" w="634">
                <a:moveTo>
                  <a:pt x="0" y="850"/>
                </a:moveTo>
                <a:lnTo>
                  <a:pt x="25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8" name="Google Shape;528;g3e3bee9323b_1_0"/>
          <p:cNvSpPr/>
          <p:nvPr/>
        </p:nvSpPr>
        <p:spPr>
          <a:xfrm>
            <a:off x="8282554" y="1775446"/>
            <a:ext cx="1122" cy="1120"/>
          </a:xfrm>
          <a:custGeom>
            <a:rect b="b" l="l" r="r" t="t"/>
            <a:pathLst>
              <a:path extrusionOk="0" h="1269" w="634">
                <a:moveTo>
                  <a:pt x="0" y="0"/>
                </a:moveTo>
                <a:lnTo>
                  <a:pt x="177" y="123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9" name="Google Shape;529;g3e3bee9323b_1_0"/>
          <p:cNvSpPr/>
          <p:nvPr/>
        </p:nvSpPr>
        <p:spPr>
          <a:xfrm>
            <a:off x="8282554" y="1770957"/>
            <a:ext cx="1122" cy="1120"/>
          </a:xfrm>
          <a:custGeom>
            <a:rect b="b" l="l" r="r" t="t"/>
            <a:pathLst>
              <a:path extrusionOk="0" h="1269" w="634">
                <a:moveTo>
                  <a:pt x="0" y="812"/>
                </a:moveTo>
                <a:lnTo>
                  <a:pt x="34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0" name="Google Shape;530;g3e3bee9323b_1_0"/>
          <p:cNvSpPr/>
          <p:nvPr/>
        </p:nvSpPr>
        <p:spPr>
          <a:xfrm>
            <a:off x="8282554" y="1769834"/>
            <a:ext cx="1121" cy="2238"/>
          </a:xfrm>
          <a:custGeom>
            <a:rect b="b" l="l" r="r" t="t"/>
            <a:pathLst>
              <a:path extrusionOk="0" h="3810" w="1270">
                <a:moveTo>
                  <a:pt x="0" y="0"/>
                </a:moveTo>
                <a:lnTo>
                  <a:pt x="749" y="337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1" name="Google Shape;531;g3e3bee9323b_1_0"/>
          <p:cNvSpPr/>
          <p:nvPr/>
        </p:nvSpPr>
        <p:spPr>
          <a:xfrm>
            <a:off x="8282554" y="1769834"/>
            <a:ext cx="0" cy="3357"/>
          </a:xfrm>
          <a:custGeom>
            <a:rect b="b" l="l" r="r" t="t"/>
            <a:pathLst>
              <a:path extrusionOk="0" h="5714" w="634">
                <a:moveTo>
                  <a:pt x="0" y="-1930"/>
                </a:moveTo>
                <a:lnTo>
                  <a:pt x="0" y="761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2" name="Google Shape;532;g3e3bee9323b_1_0"/>
          <p:cNvSpPr/>
          <p:nvPr/>
        </p:nvSpPr>
        <p:spPr>
          <a:xfrm>
            <a:off x="8287042" y="1769834"/>
            <a:ext cx="2246" cy="3357"/>
          </a:xfrm>
          <a:custGeom>
            <a:rect b="b" l="l" r="r" t="t"/>
            <a:pathLst>
              <a:path extrusionOk="0" h="5714" w="3175">
                <a:moveTo>
                  <a:pt x="0" y="5321"/>
                </a:moveTo>
                <a:lnTo>
                  <a:pt x="306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3" name="Google Shape;533;g3e3bee9323b_1_0"/>
          <p:cNvSpPr/>
          <p:nvPr/>
        </p:nvSpPr>
        <p:spPr>
          <a:xfrm>
            <a:off x="8282554" y="1782180"/>
            <a:ext cx="0" cy="6733"/>
          </a:xfrm>
          <a:custGeom>
            <a:rect b="b" l="l" r="r" t="t"/>
            <a:pathLst>
              <a:path extrusionOk="0" h="8889" w="120000">
                <a:moveTo>
                  <a:pt x="0" y="0"/>
                </a:moveTo>
                <a:lnTo>
                  <a:pt x="0" y="831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4" name="Google Shape;534;g3e3bee9323b_1_0"/>
          <p:cNvSpPr/>
          <p:nvPr/>
        </p:nvSpPr>
        <p:spPr>
          <a:xfrm>
            <a:off x="8289287" y="1783302"/>
            <a:ext cx="0" cy="4500"/>
          </a:xfrm>
          <a:custGeom>
            <a:rect b="b" l="l" r="r" t="t"/>
            <a:pathLst>
              <a:path extrusionOk="0" h="5714" w="120000">
                <a:moveTo>
                  <a:pt x="0" y="2800"/>
                </a:moveTo>
                <a:lnTo>
                  <a:pt x="0" y="280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5" name="Google Shape;535;g3e3bee9323b_1_0"/>
          <p:cNvSpPr/>
          <p:nvPr/>
        </p:nvSpPr>
        <p:spPr>
          <a:xfrm>
            <a:off x="8288165" y="1786669"/>
            <a:ext cx="1119" cy="2248"/>
          </a:xfrm>
          <a:custGeom>
            <a:rect b="b" l="l" r="r" t="t"/>
            <a:pathLst>
              <a:path extrusionOk="0" h="1905" w="1904">
                <a:moveTo>
                  <a:pt x="1765" y="0"/>
                </a:moveTo>
                <a:lnTo>
                  <a:pt x="0" y="179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6" name="Google Shape;536;g3e3bee9323b_1_0"/>
          <p:cNvSpPr/>
          <p:nvPr/>
        </p:nvSpPr>
        <p:spPr>
          <a:xfrm>
            <a:off x="8282554" y="1788914"/>
            <a:ext cx="5620" cy="0"/>
          </a:xfrm>
          <a:custGeom>
            <a:rect b="b" l="l" r="r" t="t"/>
            <a:pathLst>
              <a:path extrusionOk="0" h="120000" w="7620">
                <a:moveTo>
                  <a:pt x="0" y="0"/>
                </a:moveTo>
                <a:lnTo>
                  <a:pt x="709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7" name="Google Shape;537;g3e3bee9323b_1_0"/>
          <p:cNvSpPr/>
          <p:nvPr/>
        </p:nvSpPr>
        <p:spPr>
          <a:xfrm>
            <a:off x="8289287" y="1756367"/>
            <a:ext cx="7857" cy="0"/>
          </a:xfrm>
          <a:custGeom>
            <a:rect b="b" l="l" r="r" t="t"/>
            <a:pathLst>
              <a:path extrusionOk="0" h="120000" w="11429">
                <a:moveTo>
                  <a:pt x="10998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8" name="Google Shape;538;g3e3bee9323b_1_0"/>
          <p:cNvSpPr/>
          <p:nvPr/>
        </p:nvSpPr>
        <p:spPr>
          <a:xfrm>
            <a:off x="8287042" y="1751878"/>
            <a:ext cx="2246" cy="4500"/>
          </a:xfrm>
          <a:custGeom>
            <a:rect b="b" l="l" r="r" t="t"/>
            <a:pathLst>
              <a:path extrusionOk="0" h="5714" w="3175">
                <a:moveTo>
                  <a:pt x="3060" y="5308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9" name="Google Shape;539;g3e3bee9323b_1_0"/>
          <p:cNvSpPr/>
          <p:nvPr/>
        </p:nvSpPr>
        <p:spPr>
          <a:xfrm>
            <a:off x="8287042" y="1756367"/>
            <a:ext cx="2246" cy="3357"/>
          </a:xfrm>
          <a:custGeom>
            <a:rect b="b" l="l" r="r" t="t"/>
            <a:pathLst>
              <a:path extrusionOk="0" h="5714" w="3175">
                <a:moveTo>
                  <a:pt x="0" y="5308"/>
                </a:moveTo>
                <a:lnTo>
                  <a:pt x="306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0" name="Google Shape;540;g3e3bee9323b_1_0"/>
          <p:cNvSpPr/>
          <p:nvPr/>
        </p:nvSpPr>
        <p:spPr>
          <a:xfrm>
            <a:off x="8280309" y="1765345"/>
            <a:ext cx="1124" cy="14567"/>
          </a:xfrm>
          <a:custGeom>
            <a:rect b="b" l="l" r="r" t="t"/>
            <a:pathLst>
              <a:path extrusionOk="0" h="19685" w="2540">
                <a:moveTo>
                  <a:pt x="2413" y="1934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1" name="Google Shape;541;g3e3bee9323b_1_0"/>
          <p:cNvSpPr/>
          <p:nvPr/>
        </p:nvSpPr>
        <p:spPr>
          <a:xfrm>
            <a:off x="8280309" y="1767590"/>
            <a:ext cx="0" cy="20155"/>
          </a:xfrm>
          <a:custGeom>
            <a:rect b="b" l="l" r="r" t="t"/>
            <a:pathLst>
              <a:path extrusionOk="0" h="29210" w="120000">
                <a:moveTo>
                  <a:pt x="0" y="0"/>
                </a:moveTo>
                <a:lnTo>
                  <a:pt x="0" y="289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2" name="Google Shape;542;g3e3bee9323b_1_0"/>
          <p:cNvSpPr/>
          <p:nvPr/>
        </p:nvSpPr>
        <p:spPr>
          <a:xfrm>
            <a:off x="8279188" y="1761979"/>
            <a:ext cx="0" cy="2246"/>
          </a:xfrm>
          <a:custGeom>
            <a:rect b="b" l="l" r="r" t="t"/>
            <a:pathLst>
              <a:path extrusionOk="0" h="3175" w="120000">
                <a:moveTo>
                  <a:pt x="0" y="1397"/>
                </a:moveTo>
                <a:lnTo>
                  <a:pt x="0" y="139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3" name="Google Shape;543;g3e3bee9323b_1_0"/>
          <p:cNvSpPr/>
          <p:nvPr/>
        </p:nvSpPr>
        <p:spPr>
          <a:xfrm>
            <a:off x="8280309" y="1764223"/>
            <a:ext cx="0" cy="4488"/>
          </a:xfrm>
          <a:custGeom>
            <a:rect b="b" l="l" r="r" t="t"/>
            <a:pathLst>
              <a:path extrusionOk="0" h="6985" w="120000">
                <a:moveTo>
                  <a:pt x="0" y="0"/>
                </a:moveTo>
                <a:lnTo>
                  <a:pt x="0" y="650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4" name="Google Shape;544;g3e3bee9323b_1_0"/>
          <p:cNvSpPr/>
          <p:nvPr/>
        </p:nvSpPr>
        <p:spPr>
          <a:xfrm>
            <a:off x="8280309" y="1763101"/>
            <a:ext cx="0" cy="2246"/>
          </a:xfrm>
          <a:custGeom>
            <a:rect b="b" l="l" r="r" t="t"/>
            <a:pathLst>
              <a:path extrusionOk="0" h="3175" w="120000">
                <a:moveTo>
                  <a:pt x="0" y="1504"/>
                </a:moveTo>
                <a:lnTo>
                  <a:pt x="0" y="15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5" name="Google Shape;545;g3e3bee9323b_1_0"/>
          <p:cNvSpPr/>
          <p:nvPr/>
        </p:nvSpPr>
        <p:spPr>
          <a:xfrm>
            <a:off x="8280309" y="1765345"/>
            <a:ext cx="0" cy="2246"/>
          </a:xfrm>
          <a:custGeom>
            <a:rect b="b" l="l" r="r" t="t"/>
            <a:pathLst>
              <a:path extrusionOk="0" h="3175" w="120000">
                <a:moveTo>
                  <a:pt x="0" y="1320"/>
                </a:moveTo>
                <a:lnTo>
                  <a:pt x="0" y="132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6" name="Google Shape;546;g3e3bee9323b_1_0"/>
          <p:cNvSpPr/>
          <p:nvPr/>
        </p:nvSpPr>
        <p:spPr>
          <a:xfrm>
            <a:off x="8280309" y="1764223"/>
            <a:ext cx="0" cy="1120"/>
          </a:xfrm>
          <a:custGeom>
            <a:rect b="b" l="l" r="r" t="t"/>
            <a:pathLst>
              <a:path extrusionOk="0" h="1269" w="120000">
                <a:moveTo>
                  <a:pt x="0" y="514"/>
                </a:moveTo>
                <a:lnTo>
                  <a:pt x="0" y="51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7" name="Google Shape;547;g3e3bee9323b_1_0"/>
          <p:cNvSpPr/>
          <p:nvPr/>
        </p:nvSpPr>
        <p:spPr>
          <a:xfrm>
            <a:off x="8279188" y="1764223"/>
            <a:ext cx="1122" cy="0"/>
          </a:xfrm>
          <a:custGeom>
            <a:rect b="b" l="l" r="r" t="t"/>
            <a:pathLst>
              <a:path extrusionOk="0" h="120000" w="634">
                <a:moveTo>
                  <a:pt x="253" y="0"/>
                </a:moveTo>
                <a:lnTo>
                  <a:pt x="25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8" name="Google Shape;548;g3e3bee9323b_1_0"/>
          <p:cNvSpPr/>
          <p:nvPr/>
        </p:nvSpPr>
        <p:spPr>
          <a:xfrm>
            <a:off x="8279188" y="1763101"/>
            <a:ext cx="2246" cy="1122"/>
          </a:xfrm>
          <a:custGeom>
            <a:rect b="b" l="l" r="r" t="t"/>
            <a:pathLst>
              <a:path extrusionOk="0" h="635" w="3175">
                <a:moveTo>
                  <a:pt x="2641" y="0"/>
                </a:moveTo>
                <a:lnTo>
                  <a:pt x="0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9" name="Google Shape;549;g3e3bee9323b_1_0"/>
          <p:cNvSpPr/>
          <p:nvPr/>
        </p:nvSpPr>
        <p:spPr>
          <a:xfrm>
            <a:off x="8279188" y="1764223"/>
            <a:ext cx="0" cy="0"/>
          </a:xfrm>
          <a:custGeom>
            <a:rect b="b" l="l" r="r" t="t"/>
            <a:pathLst>
              <a:path extrusionOk="0" h="120000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0" name="Google Shape;550;g3e3bee9323b_1_0"/>
          <p:cNvSpPr/>
          <p:nvPr/>
        </p:nvSpPr>
        <p:spPr>
          <a:xfrm>
            <a:off x="8279188" y="1760856"/>
            <a:ext cx="1119" cy="1119"/>
          </a:xfrm>
          <a:custGeom>
            <a:rect b="b" l="l" r="r" t="t"/>
            <a:pathLst>
              <a:path extrusionOk="0" h="1905" w="1904">
                <a:moveTo>
                  <a:pt x="1612" y="0"/>
                </a:moveTo>
                <a:lnTo>
                  <a:pt x="698" y="50"/>
                </a:lnTo>
                <a:lnTo>
                  <a:pt x="0" y="825"/>
                </a:lnTo>
                <a:lnTo>
                  <a:pt x="0" y="17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1" name="Google Shape;551;g3e3bee9323b_1_0"/>
          <p:cNvSpPr/>
          <p:nvPr/>
        </p:nvSpPr>
        <p:spPr>
          <a:xfrm>
            <a:off x="8252256" y="1747389"/>
            <a:ext cx="2242" cy="2246"/>
          </a:xfrm>
          <a:custGeom>
            <a:rect b="b" l="l" r="r" t="t"/>
            <a:pathLst>
              <a:path extrusionOk="0" h="3175" w="1904">
                <a:moveTo>
                  <a:pt x="1498" y="25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2" name="Google Shape;552;g3e3bee9323b_1_0"/>
          <p:cNvSpPr/>
          <p:nvPr/>
        </p:nvSpPr>
        <p:spPr>
          <a:xfrm>
            <a:off x="8258989" y="1747389"/>
            <a:ext cx="0" cy="31447"/>
          </a:xfrm>
          <a:custGeom>
            <a:rect b="b" l="l" r="r" t="t"/>
            <a:pathLst>
              <a:path extrusionOk="0" h="45085" w="120000">
                <a:moveTo>
                  <a:pt x="0" y="0"/>
                </a:moveTo>
                <a:lnTo>
                  <a:pt x="0" y="446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g3e3bee9323b_1_0"/>
          <p:cNvSpPr/>
          <p:nvPr/>
        </p:nvSpPr>
        <p:spPr>
          <a:xfrm>
            <a:off x="8254501" y="1747389"/>
            <a:ext cx="0" cy="31447"/>
          </a:xfrm>
          <a:custGeom>
            <a:rect b="b" l="l" r="r" t="t"/>
            <a:pathLst>
              <a:path extrusionOk="0" h="45085" w="120000">
                <a:moveTo>
                  <a:pt x="0" y="0"/>
                </a:moveTo>
                <a:lnTo>
                  <a:pt x="0" y="446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4" name="Google Shape;554;g3e3bee9323b_1_0"/>
          <p:cNvSpPr/>
          <p:nvPr/>
        </p:nvSpPr>
        <p:spPr>
          <a:xfrm>
            <a:off x="8239912" y="1747389"/>
            <a:ext cx="0" cy="31447"/>
          </a:xfrm>
          <a:custGeom>
            <a:rect b="b" l="l" r="r" t="t"/>
            <a:pathLst>
              <a:path extrusionOk="0" h="45085" w="120000">
                <a:moveTo>
                  <a:pt x="0" y="0"/>
                </a:moveTo>
                <a:lnTo>
                  <a:pt x="0" y="446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5" name="Google Shape;555;g3e3bee9323b_1_0"/>
          <p:cNvSpPr/>
          <p:nvPr/>
        </p:nvSpPr>
        <p:spPr>
          <a:xfrm>
            <a:off x="8263478" y="1747389"/>
            <a:ext cx="0" cy="14616"/>
          </a:xfrm>
          <a:custGeom>
            <a:rect b="b" l="l" r="r" t="t"/>
            <a:pathLst>
              <a:path extrusionOk="0" h="20955" w="120000">
                <a:moveTo>
                  <a:pt x="0" y="0"/>
                </a:moveTo>
                <a:lnTo>
                  <a:pt x="0" y="2067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6" name="Google Shape;556;g3e3bee9323b_1_0"/>
          <p:cNvSpPr/>
          <p:nvPr/>
        </p:nvSpPr>
        <p:spPr>
          <a:xfrm>
            <a:off x="8242157" y="1756367"/>
            <a:ext cx="7857" cy="0"/>
          </a:xfrm>
          <a:custGeom>
            <a:rect b="b" l="l" r="r" t="t"/>
            <a:pathLst>
              <a:path extrusionOk="0" h="120000" w="11429">
                <a:moveTo>
                  <a:pt x="1102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7" name="Google Shape;557;g3e3bee9323b_1_0"/>
          <p:cNvSpPr/>
          <p:nvPr/>
        </p:nvSpPr>
        <p:spPr>
          <a:xfrm>
            <a:off x="8247768" y="1784424"/>
            <a:ext cx="1119" cy="1119"/>
          </a:xfrm>
          <a:custGeom>
            <a:rect b="b" l="l" r="r" t="t"/>
            <a:pathLst>
              <a:path extrusionOk="0" h="1905" w="1904">
                <a:moveTo>
                  <a:pt x="1460" y="0"/>
                </a:moveTo>
                <a:lnTo>
                  <a:pt x="0" y="146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8" name="Google Shape;558;g3e3bee9323b_1_0"/>
          <p:cNvSpPr/>
          <p:nvPr/>
        </p:nvSpPr>
        <p:spPr>
          <a:xfrm>
            <a:off x="8247768" y="1785546"/>
            <a:ext cx="2242" cy="1124"/>
          </a:xfrm>
          <a:custGeom>
            <a:rect b="b" l="l" r="r" t="t"/>
            <a:pathLst>
              <a:path extrusionOk="0" h="2539" w="2540">
                <a:moveTo>
                  <a:pt x="2197" y="0"/>
                </a:moveTo>
                <a:lnTo>
                  <a:pt x="0" y="215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9" name="Google Shape;559;g3e3bee9323b_1_0"/>
          <p:cNvSpPr/>
          <p:nvPr/>
        </p:nvSpPr>
        <p:spPr>
          <a:xfrm>
            <a:off x="8247768" y="1783302"/>
            <a:ext cx="1121" cy="1120"/>
          </a:xfrm>
          <a:custGeom>
            <a:rect b="b" l="l" r="r" t="t"/>
            <a:pathLst>
              <a:path extrusionOk="0" h="1269" w="1270">
                <a:moveTo>
                  <a:pt x="1257" y="0"/>
                </a:moveTo>
                <a:lnTo>
                  <a:pt x="0" y="124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0" name="Google Shape;560;g3e3bee9323b_1_0"/>
          <p:cNvSpPr/>
          <p:nvPr/>
        </p:nvSpPr>
        <p:spPr>
          <a:xfrm>
            <a:off x="8242157" y="1769834"/>
            <a:ext cx="7857" cy="0"/>
          </a:xfrm>
          <a:custGeom>
            <a:rect b="b" l="l" r="r" t="t"/>
            <a:pathLst>
              <a:path extrusionOk="0" h="120000" w="11429">
                <a:moveTo>
                  <a:pt x="1102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1" name="Google Shape;561;g3e3bee9323b_1_0"/>
          <p:cNvSpPr/>
          <p:nvPr/>
        </p:nvSpPr>
        <p:spPr>
          <a:xfrm>
            <a:off x="8236546" y="1778813"/>
            <a:ext cx="12356" cy="0"/>
          </a:xfrm>
          <a:custGeom>
            <a:rect b="b" l="l" r="r" t="t"/>
            <a:pathLst>
              <a:path extrusionOk="0" h="120000" w="17779">
                <a:moveTo>
                  <a:pt x="1761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2" name="Google Shape;562;g3e3bee9323b_1_0"/>
          <p:cNvSpPr/>
          <p:nvPr/>
        </p:nvSpPr>
        <p:spPr>
          <a:xfrm>
            <a:off x="8236546" y="1779935"/>
            <a:ext cx="21335" cy="0"/>
          </a:xfrm>
          <a:custGeom>
            <a:rect b="b" l="l" r="r" t="t"/>
            <a:pathLst>
              <a:path extrusionOk="0" h="120000" w="30479">
                <a:moveTo>
                  <a:pt x="0" y="0"/>
                </a:moveTo>
                <a:lnTo>
                  <a:pt x="3009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3" name="Google Shape;563;g3e3bee9323b_1_0"/>
          <p:cNvSpPr/>
          <p:nvPr/>
        </p:nvSpPr>
        <p:spPr>
          <a:xfrm>
            <a:off x="8236546" y="1781057"/>
            <a:ext cx="21335" cy="0"/>
          </a:xfrm>
          <a:custGeom>
            <a:rect b="b" l="l" r="r" t="t"/>
            <a:pathLst>
              <a:path extrusionOk="0" h="120000" w="30479">
                <a:moveTo>
                  <a:pt x="3007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4" name="Google Shape;564;g3e3bee9323b_1_0"/>
          <p:cNvSpPr/>
          <p:nvPr/>
        </p:nvSpPr>
        <p:spPr>
          <a:xfrm>
            <a:off x="8234302" y="1790036"/>
            <a:ext cx="26956" cy="0"/>
          </a:xfrm>
          <a:custGeom>
            <a:rect b="b" l="l" r="r" t="t"/>
            <a:pathLst>
              <a:path extrusionOk="0" h="120000" w="38100">
                <a:moveTo>
                  <a:pt x="3810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5" name="Google Shape;565;g3e3bee9323b_1_0"/>
          <p:cNvSpPr/>
          <p:nvPr/>
        </p:nvSpPr>
        <p:spPr>
          <a:xfrm>
            <a:off x="8233179" y="1782180"/>
            <a:ext cx="28103" cy="0"/>
          </a:xfrm>
          <a:custGeom>
            <a:rect b="b" l="l" r="r" t="t"/>
            <a:pathLst>
              <a:path extrusionOk="0" h="120000" w="40004">
                <a:moveTo>
                  <a:pt x="0" y="0"/>
                </a:moveTo>
                <a:lnTo>
                  <a:pt x="3983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6" name="Google Shape;566;g3e3bee9323b_1_0"/>
          <p:cNvSpPr/>
          <p:nvPr/>
        </p:nvSpPr>
        <p:spPr>
          <a:xfrm>
            <a:off x="8237668" y="1778813"/>
            <a:ext cx="21335" cy="0"/>
          </a:xfrm>
          <a:custGeom>
            <a:rect b="b" l="l" r="r" t="t"/>
            <a:pathLst>
              <a:path extrusionOk="0" h="120000" w="30479">
                <a:moveTo>
                  <a:pt x="2998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Google Shape;567;g3e3bee9323b_1_0"/>
          <p:cNvSpPr/>
          <p:nvPr/>
        </p:nvSpPr>
        <p:spPr>
          <a:xfrm>
            <a:off x="8250012" y="1763101"/>
            <a:ext cx="3358" cy="6739"/>
          </a:xfrm>
          <a:custGeom>
            <a:rect b="b" l="l" r="r" t="t"/>
            <a:pathLst>
              <a:path extrusionOk="0" h="9525" w="5715">
                <a:moveTo>
                  <a:pt x="0" y="9525"/>
                </a:moveTo>
                <a:lnTo>
                  <a:pt x="552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8" name="Google Shape;568;g3e3bee9323b_1_0"/>
          <p:cNvSpPr/>
          <p:nvPr/>
        </p:nvSpPr>
        <p:spPr>
          <a:xfrm>
            <a:off x="8260111" y="1765345"/>
            <a:ext cx="1124" cy="14567"/>
          </a:xfrm>
          <a:custGeom>
            <a:rect b="b" l="l" r="r" t="t"/>
            <a:pathLst>
              <a:path extrusionOk="0" h="19685" w="2540">
                <a:moveTo>
                  <a:pt x="0" y="19342"/>
                </a:moveTo>
                <a:lnTo>
                  <a:pt x="243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9" name="Google Shape;569;g3e3bee9323b_1_0"/>
          <p:cNvSpPr/>
          <p:nvPr/>
        </p:nvSpPr>
        <p:spPr>
          <a:xfrm>
            <a:off x="8258989" y="1767590"/>
            <a:ext cx="1119" cy="3357"/>
          </a:xfrm>
          <a:custGeom>
            <a:rect b="b" l="l" r="r" t="t"/>
            <a:pathLst>
              <a:path extrusionOk="0" h="5714" w="1904">
                <a:moveTo>
                  <a:pt x="1346" y="0"/>
                </a:moveTo>
                <a:lnTo>
                  <a:pt x="0" y="529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0" name="Google Shape;570;g3e3bee9323b_1_0"/>
          <p:cNvSpPr/>
          <p:nvPr/>
        </p:nvSpPr>
        <p:spPr>
          <a:xfrm>
            <a:off x="8261233" y="1767590"/>
            <a:ext cx="0" cy="20155"/>
          </a:xfrm>
          <a:custGeom>
            <a:rect b="b" l="l" r="r" t="t"/>
            <a:pathLst>
              <a:path extrusionOk="0" h="29210" w="120000">
                <a:moveTo>
                  <a:pt x="0" y="0"/>
                </a:moveTo>
                <a:lnTo>
                  <a:pt x="0" y="289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1" name="Google Shape;571;g3e3bee9323b_1_0"/>
          <p:cNvSpPr/>
          <p:nvPr/>
        </p:nvSpPr>
        <p:spPr>
          <a:xfrm>
            <a:off x="8234302" y="1788914"/>
            <a:ext cx="26956" cy="0"/>
          </a:xfrm>
          <a:custGeom>
            <a:rect b="b" l="l" r="r" t="t"/>
            <a:pathLst>
              <a:path extrusionOk="0" h="120000" w="38100">
                <a:moveTo>
                  <a:pt x="3810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2" name="Google Shape;572;g3e3bee9323b_1_0"/>
          <p:cNvSpPr/>
          <p:nvPr/>
        </p:nvSpPr>
        <p:spPr>
          <a:xfrm>
            <a:off x="8253378" y="1788914"/>
            <a:ext cx="5620" cy="0"/>
          </a:xfrm>
          <a:custGeom>
            <a:rect b="b" l="l" r="r" t="t"/>
            <a:pathLst>
              <a:path extrusionOk="0" h="120000" w="7620">
                <a:moveTo>
                  <a:pt x="0" y="0"/>
                </a:moveTo>
                <a:lnTo>
                  <a:pt x="706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3" name="Google Shape;573;g3e3bee9323b_1_0"/>
          <p:cNvSpPr/>
          <p:nvPr/>
        </p:nvSpPr>
        <p:spPr>
          <a:xfrm>
            <a:off x="8258989" y="1775446"/>
            <a:ext cx="0" cy="3365"/>
          </a:xfrm>
          <a:custGeom>
            <a:rect b="b" l="l" r="r" t="t"/>
            <a:pathLst>
              <a:path extrusionOk="0" h="5080" w="634">
                <a:moveTo>
                  <a:pt x="0" y="-1930"/>
                </a:moveTo>
                <a:lnTo>
                  <a:pt x="0" y="676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4" name="Google Shape;574;g3e3bee9323b_1_0"/>
          <p:cNvSpPr/>
          <p:nvPr/>
        </p:nvSpPr>
        <p:spPr>
          <a:xfrm>
            <a:off x="8257867" y="1779935"/>
            <a:ext cx="2246" cy="1124"/>
          </a:xfrm>
          <a:custGeom>
            <a:rect b="b" l="l" r="r" t="t"/>
            <a:pathLst>
              <a:path extrusionOk="0" h="2539" w="3175">
                <a:moveTo>
                  <a:pt x="0" y="2311"/>
                </a:moveTo>
                <a:lnTo>
                  <a:pt x="1333" y="2311"/>
                </a:lnTo>
                <a:lnTo>
                  <a:pt x="2463" y="1308"/>
                </a:lnTo>
                <a:lnTo>
                  <a:pt x="261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5" name="Google Shape;575;g3e3bee9323b_1_0"/>
          <p:cNvSpPr/>
          <p:nvPr/>
        </p:nvSpPr>
        <p:spPr>
          <a:xfrm>
            <a:off x="8257867" y="1778813"/>
            <a:ext cx="1121" cy="1120"/>
          </a:xfrm>
          <a:custGeom>
            <a:rect b="b" l="l" r="r" t="t"/>
            <a:pathLst>
              <a:path extrusionOk="0" h="1269" w="1270">
                <a:moveTo>
                  <a:pt x="0" y="838"/>
                </a:moveTo>
                <a:lnTo>
                  <a:pt x="482" y="838"/>
                </a:lnTo>
                <a:lnTo>
                  <a:pt x="850" y="469"/>
                </a:lnTo>
                <a:lnTo>
                  <a:pt x="88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6" name="Google Shape;576;g3e3bee9323b_1_0"/>
          <p:cNvSpPr/>
          <p:nvPr/>
        </p:nvSpPr>
        <p:spPr>
          <a:xfrm>
            <a:off x="8258989" y="1769834"/>
            <a:ext cx="1121" cy="2238"/>
          </a:xfrm>
          <a:custGeom>
            <a:rect b="b" l="l" r="r" t="t"/>
            <a:pathLst>
              <a:path extrusionOk="0" h="3810" w="1270">
                <a:moveTo>
                  <a:pt x="749" y="0"/>
                </a:moveTo>
                <a:lnTo>
                  <a:pt x="0" y="337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7" name="Google Shape;577;g3e3bee9323b_1_0"/>
          <p:cNvSpPr/>
          <p:nvPr/>
        </p:nvSpPr>
        <p:spPr>
          <a:xfrm>
            <a:off x="8258989" y="1769834"/>
            <a:ext cx="0" cy="3357"/>
          </a:xfrm>
          <a:custGeom>
            <a:rect b="b" l="l" r="r" t="t"/>
            <a:pathLst>
              <a:path extrusionOk="0" h="5714" w="634">
                <a:moveTo>
                  <a:pt x="0" y="-1930"/>
                </a:moveTo>
                <a:lnTo>
                  <a:pt x="0" y="762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g3e3bee9323b_1_0"/>
          <p:cNvSpPr/>
          <p:nvPr/>
        </p:nvSpPr>
        <p:spPr>
          <a:xfrm>
            <a:off x="8258989" y="1770957"/>
            <a:ext cx="0" cy="1120"/>
          </a:xfrm>
          <a:custGeom>
            <a:rect b="b" l="l" r="r" t="t"/>
            <a:pathLst>
              <a:path extrusionOk="0" h="1269" w="634">
                <a:moveTo>
                  <a:pt x="0" y="81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g3e3bee9323b_1_0"/>
          <p:cNvSpPr/>
          <p:nvPr/>
        </p:nvSpPr>
        <p:spPr>
          <a:xfrm>
            <a:off x="8258989" y="1775446"/>
            <a:ext cx="0" cy="1120"/>
          </a:xfrm>
          <a:custGeom>
            <a:rect b="b" l="l" r="r" t="t"/>
            <a:pathLst>
              <a:path extrusionOk="0" h="1269" w="634">
                <a:moveTo>
                  <a:pt x="0" y="85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g3e3bee9323b_1_0"/>
          <p:cNvSpPr/>
          <p:nvPr/>
        </p:nvSpPr>
        <p:spPr>
          <a:xfrm>
            <a:off x="8258989" y="1775446"/>
            <a:ext cx="0" cy="1120"/>
          </a:xfrm>
          <a:custGeom>
            <a:rect b="b" l="l" r="r" t="t"/>
            <a:pathLst>
              <a:path extrusionOk="0" h="1269" w="634">
                <a:moveTo>
                  <a:pt x="0" y="0"/>
                </a:moveTo>
                <a:lnTo>
                  <a:pt x="0" y="123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g3e3bee9323b_1_0"/>
          <p:cNvSpPr/>
          <p:nvPr/>
        </p:nvSpPr>
        <p:spPr>
          <a:xfrm>
            <a:off x="8258989" y="1773202"/>
            <a:ext cx="0" cy="3362"/>
          </a:xfrm>
          <a:custGeom>
            <a:rect b="b" l="l" r="r" t="t"/>
            <a:pathLst>
              <a:path extrusionOk="0" h="3810" w="1270">
                <a:moveTo>
                  <a:pt x="0" y="0"/>
                </a:moveTo>
                <a:lnTo>
                  <a:pt x="0" y="33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g3e3bee9323b_1_0"/>
          <p:cNvSpPr/>
          <p:nvPr/>
        </p:nvSpPr>
        <p:spPr>
          <a:xfrm>
            <a:off x="8258989" y="1782180"/>
            <a:ext cx="0" cy="6733"/>
          </a:xfrm>
          <a:custGeom>
            <a:rect b="b" l="l" r="r" t="t"/>
            <a:pathLst>
              <a:path extrusionOk="0" h="8889" w="120000">
                <a:moveTo>
                  <a:pt x="0" y="0"/>
                </a:moveTo>
                <a:lnTo>
                  <a:pt x="0" y="831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3" name="Google Shape;583;g3e3bee9323b_1_0"/>
          <p:cNvSpPr/>
          <p:nvPr/>
        </p:nvSpPr>
        <p:spPr>
          <a:xfrm>
            <a:off x="8258989" y="1782180"/>
            <a:ext cx="2245" cy="0"/>
          </a:xfrm>
          <a:custGeom>
            <a:rect b="b" l="l" r="r" t="t"/>
            <a:pathLst>
              <a:path extrusionOk="0" h="120000" w="4445">
                <a:moveTo>
                  <a:pt x="0" y="0"/>
                </a:moveTo>
                <a:lnTo>
                  <a:pt x="402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g3e3bee9323b_1_0"/>
          <p:cNvSpPr/>
          <p:nvPr/>
        </p:nvSpPr>
        <p:spPr>
          <a:xfrm>
            <a:off x="8250012" y="1769834"/>
            <a:ext cx="3358" cy="6731"/>
          </a:xfrm>
          <a:custGeom>
            <a:rect b="b" l="l" r="r" t="t"/>
            <a:pathLst>
              <a:path extrusionOk="0" h="10160" w="5715">
                <a:moveTo>
                  <a:pt x="5524" y="953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5" name="Google Shape;585;g3e3bee9323b_1_0"/>
          <p:cNvSpPr/>
          <p:nvPr/>
        </p:nvSpPr>
        <p:spPr>
          <a:xfrm>
            <a:off x="8252256" y="1776568"/>
            <a:ext cx="1124" cy="2244"/>
          </a:xfrm>
          <a:custGeom>
            <a:rect b="b" l="l" r="r" t="t"/>
            <a:pathLst>
              <a:path extrusionOk="0" h="4444" w="2540">
                <a:moveTo>
                  <a:pt x="0" y="3860"/>
                </a:moveTo>
                <a:lnTo>
                  <a:pt x="224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6" name="Google Shape;586;g3e3bee9323b_1_0"/>
          <p:cNvSpPr/>
          <p:nvPr/>
        </p:nvSpPr>
        <p:spPr>
          <a:xfrm>
            <a:off x="8253378" y="1776568"/>
            <a:ext cx="2242" cy="0"/>
          </a:xfrm>
          <a:custGeom>
            <a:rect b="b" l="l" r="r" t="t"/>
            <a:pathLst>
              <a:path extrusionOk="0" h="120000" w="1904">
                <a:moveTo>
                  <a:pt x="774" y="0"/>
                </a:moveTo>
                <a:lnTo>
                  <a:pt x="77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7" name="Google Shape;587;g3e3bee9323b_1_0"/>
          <p:cNvSpPr/>
          <p:nvPr/>
        </p:nvSpPr>
        <p:spPr>
          <a:xfrm>
            <a:off x="8248889" y="1783302"/>
            <a:ext cx="3358" cy="0"/>
          </a:xfrm>
          <a:custGeom>
            <a:rect b="b" l="l" r="r" t="t"/>
            <a:pathLst>
              <a:path extrusionOk="0" h="120000" w="5715">
                <a:moveTo>
                  <a:pt x="0" y="0"/>
                </a:moveTo>
                <a:lnTo>
                  <a:pt x="510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8" name="Google Shape;588;g3e3bee9323b_1_0"/>
          <p:cNvSpPr/>
          <p:nvPr/>
        </p:nvSpPr>
        <p:spPr>
          <a:xfrm>
            <a:off x="8252256" y="1783302"/>
            <a:ext cx="0" cy="4500"/>
          </a:xfrm>
          <a:custGeom>
            <a:rect b="b" l="l" r="r" t="t"/>
            <a:pathLst>
              <a:path extrusionOk="0" h="5714" w="120000">
                <a:moveTo>
                  <a:pt x="0" y="2800"/>
                </a:moveTo>
                <a:lnTo>
                  <a:pt x="0" y="280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9" name="Google Shape;589;g3e3bee9323b_1_0"/>
          <p:cNvSpPr/>
          <p:nvPr/>
        </p:nvSpPr>
        <p:spPr>
          <a:xfrm>
            <a:off x="8252256" y="1786669"/>
            <a:ext cx="1119" cy="2248"/>
          </a:xfrm>
          <a:custGeom>
            <a:rect b="b" l="l" r="r" t="t"/>
            <a:pathLst>
              <a:path extrusionOk="0" h="1905" w="1904">
                <a:moveTo>
                  <a:pt x="1777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0" name="Google Shape;590;g3e3bee9323b_1_0"/>
          <p:cNvSpPr/>
          <p:nvPr/>
        </p:nvSpPr>
        <p:spPr>
          <a:xfrm>
            <a:off x="8248889" y="1784424"/>
            <a:ext cx="1121" cy="1120"/>
          </a:xfrm>
          <a:custGeom>
            <a:rect b="b" l="l" r="r" t="t"/>
            <a:pathLst>
              <a:path extrusionOk="0" h="1269" w="1270">
                <a:moveTo>
                  <a:pt x="647" y="787"/>
                </a:moveTo>
                <a:lnTo>
                  <a:pt x="825" y="596"/>
                </a:lnTo>
                <a:lnTo>
                  <a:pt x="825" y="317"/>
                </a:lnTo>
                <a:lnTo>
                  <a:pt x="647" y="152"/>
                </a:lnTo>
                <a:lnTo>
                  <a:pt x="469" y="0"/>
                </a:lnTo>
                <a:lnTo>
                  <a:pt x="177" y="0"/>
                </a:lnTo>
                <a:lnTo>
                  <a:pt x="0" y="1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1" name="Google Shape;591;g3e3bee9323b_1_0"/>
          <p:cNvSpPr/>
          <p:nvPr/>
        </p:nvSpPr>
        <p:spPr>
          <a:xfrm>
            <a:off x="8258989" y="1758612"/>
            <a:ext cx="3365" cy="2241"/>
          </a:xfrm>
          <a:custGeom>
            <a:rect b="b" l="l" r="r" t="t"/>
            <a:pathLst>
              <a:path extrusionOk="0" h="2539" w="5079">
                <a:moveTo>
                  <a:pt x="4533" y="241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2" name="Google Shape;592;g3e3bee9323b_1_0"/>
          <p:cNvSpPr/>
          <p:nvPr/>
        </p:nvSpPr>
        <p:spPr>
          <a:xfrm>
            <a:off x="8261233" y="1763101"/>
            <a:ext cx="0" cy="2246"/>
          </a:xfrm>
          <a:custGeom>
            <a:rect b="b" l="l" r="r" t="t"/>
            <a:pathLst>
              <a:path extrusionOk="0" h="3175" w="120000">
                <a:moveTo>
                  <a:pt x="0" y="1504"/>
                </a:moveTo>
                <a:lnTo>
                  <a:pt x="0" y="15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3" name="Google Shape;593;g3e3bee9323b_1_0"/>
          <p:cNvSpPr/>
          <p:nvPr/>
        </p:nvSpPr>
        <p:spPr>
          <a:xfrm>
            <a:off x="8261233" y="1764223"/>
            <a:ext cx="0" cy="4488"/>
          </a:xfrm>
          <a:custGeom>
            <a:rect b="b" l="l" r="r" t="t"/>
            <a:pathLst>
              <a:path extrusionOk="0" h="6985" w="120000">
                <a:moveTo>
                  <a:pt x="0" y="0"/>
                </a:moveTo>
                <a:lnTo>
                  <a:pt x="0" y="650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4" name="Google Shape;594;g3e3bee9323b_1_0"/>
          <p:cNvSpPr/>
          <p:nvPr/>
        </p:nvSpPr>
        <p:spPr>
          <a:xfrm>
            <a:off x="8258989" y="1761979"/>
            <a:ext cx="1124" cy="4500"/>
          </a:xfrm>
          <a:custGeom>
            <a:rect b="b" l="l" r="r" t="t"/>
            <a:pathLst>
              <a:path extrusionOk="0" h="5714" w="2540">
                <a:moveTo>
                  <a:pt x="1524" y="5130"/>
                </a:moveTo>
                <a:lnTo>
                  <a:pt x="2311" y="3276"/>
                </a:lnTo>
                <a:lnTo>
                  <a:pt x="1689" y="113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5" name="Google Shape;595;g3e3bee9323b_1_0"/>
          <p:cNvSpPr/>
          <p:nvPr/>
        </p:nvSpPr>
        <p:spPr>
          <a:xfrm>
            <a:off x="8258989" y="1765345"/>
            <a:ext cx="1122" cy="2241"/>
          </a:xfrm>
          <a:custGeom>
            <a:rect b="b" l="l" r="r" t="t"/>
            <a:pathLst>
              <a:path extrusionOk="0" h="2539" w="634">
                <a:moveTo>
                  <a:pt x="0" y="2260"/>
                </a:moveTo>
                <a:lnTo>
                  <a:pt x="19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6" name="Google Shape;596;g3e3bee9323b_1_0"/>
          <p:cNvSpPr/>
          <p:nvPr/>
        </p:nvSpPr>
        <p:spPr>
          <a:xfrm>
            <a:off x="8261233" y="1765345"/>
            <a:ext cx="0" cy="2246"/>
          </a:xfrm>
          <a:custGeom>
            <a:rect b="b" l="l" r="r" t="t"/>
            <a:pathLst>
              <a:path extrusionOk="0" h="3175" w="120000">
                <a:moveTo>
                  <a:pt x="0" y="1320"/>
                </a:moveTo>
                <a:lnTo>
                  <a:pt x="0" y="132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7" name="Google Shape;597;g3e3bee9323b_1_0"/>
          <p:cNvSpPr/>
          <p:nvPr/>
        </p:nvSpPr>
        <p:spPr>
          <a:xfrm>
            <a:off x="8261233" y="1764223"/>
            <a:ext cx="1122" cy="0"/>
          </a:xfrm>
          <a:custGeom>
            <a:rect b="b" l="l" r="r" t="t"/>
            <a:pathLst>
              <a:path extrusionOk="0" h="120000" w="634">
                <a:moveTo>
                  <a:pt x="266" y="0"/>
                </a:moveTo>
                <a:lnTo>
                  <a:pt x="26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8" name="Google Shape;598;g3e3bee9323b_1_0"/>
          <p:cNvSpPr/>
          <p:nvPr/>
        </p:nvSpPr>
        <p:spPr>
          <a:xfrm>
            <a:off x="8261233" y="1764223"/>
            <a:ext cx="0" cy="1120"/>
          </a:xfrm>
          <a:custGeom>
            <a:rect b="b" l="l" r="r" t="t"/>
            <a:pathLst>
              <a:path extrusionOk="0" h="1269" w="120000">
                <a:moveTo>
                  <a:pt x="0" y="514"/>
                </a:moveTo>
                <a:lnTo>
                  <a:pt x="0" y="51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9" name="Google Shape;599;g3e3bee9323b_1_0"/>
          <p:cNvSpPr/>
          <p:nvPr/>
        </p:nvSpPr>
        <p:spPr>
          <a:xfrm>
            <a:off x="8263478" y="1761979"/>
            <a:ext cx="0" cy="2246"/>
          </a:xfrm>
          <a:custGeom>
            <a:rect b="b" l="l" r="r" t="t"/>
            <a:pathLst>
              <a:path extrusionOk="0" h="3175" w="120000">
                <a:moveTo>
                  <a:pt x="0" y="1397"/>
                </a:moveTo>
                <a:lnTo>
                  <a:pt x="0" y="139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0" name="Google Shape;600;g3e3bee9323b_1_0"/>
          <p:cNvSpPr/>
          <p:nvPr/>
        </p:nvSpPr>
        <p:spPr>
          <a:xfrm>
            <a:off x="8261233" y="1763101"/>
            <a:ext cx="2246" cy="1122"/>
          </a:xfrm>
          <a:custGeom>
            <a:rect b="b" l="l" r="r" t="t"/>
            <a:pathLst>
              <a:path extrusionOk="0" h="635" w="3175">
                <a:moveTo>
                  <a:pt x="0" y="0"/>
                </a:moveTo>
                <a:lnTo>
                  <a:pt x="2654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1" name="Google Shape;601;g3e3bee9323b_1_0"/>
          <p:cNvSpPr/>
          <p:nvPr/>
        </p:nvSpPr>
        <p:spPr>
          <a:xfrm>
            <a:off x="8261233" y="1760856"/>
            <a:ext cx="2242" cy="1119"/>
          </a:xfrm>
          <a:custGeom>
            <a:rect b="b" l="l" r="r" t="t"/>
            <a:pathLst>
              <a:path extrusionOk="0" h="1905" w="1904">
                <a:moveTo>
                  <a:pt x="1625" y="1727"/>
                </a:moveTo>
                <a:lnTo>
                  <a:pt x="1625" y="825"/>
                </a:lnTo>
                <a:lnTo>
                  <a:pt x="876" y="5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2" name="Google Shape;602;g3e3bee9323b_1_0"/>
          <p:cNvSpPr/>
          <p:nvPr/>
        </p:nvSpPr>
        <p:spPr>
          <a:xfrm>
            <a:off x="8250012" y="1749633"/>
            <a:ext cx="3358" cy="6731"/>
          </a:xfrm>
          <a:custGeom>
            <a:rect b="b" l="l" r="r" t="t"/>
            <a:pathLst>
              <a:path extrusionOk="0" h="10160" w="5715">
                <a:moveTo>
                  <a:pt x="0" y="9537"/>
                </a:moveTo>
                <a:lnTo>
                  <a:pt x="552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3" name="Google Shape;603;g3e3bee9323b_1_0"/>
          <p:cNvSpPr/>
          <p:nvPr/>
        </p:nvSpPr>
        <p:spPr>
          <a:xfrm>
            <a:off x="8253378" y="1749633"/>
            <a:ext cx="2242" cy="0"/>
          </a:xfrm>
          <a:custGeom>
            <a:rect b="b" l="l" r="r" t="t"/>
            <a:pathLst>
              <a:path extrusionOk="0" h="120000" w="1904">
                <a:moveTo>
                  <a:pt x="774" y="0"/>
                </a:moveTo>
                <a:lnTo>
                  <a:pt x="77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4" name="Google Shape;604;g3e3bee9323b_1_0"/>
          <p:cNvSpPr/>
          <p:nvPr/>
        </p:nvSpPr>
        <p:spPr>
          <a:xfrm>
            <a:off x="8253378" y="1763101"/>
            <a:ext cx="2242" cy="0"/>
          </a:xfrm>
          <a:custGeom>
            <a:rect b="b" l="l" r="r" t="t"/>
            <a:pathLst>
              <a:path extrusionOk="0" h="120000" w="1904">
                <a:moveTo>
                  <a:pt x="774" y="0"/>
                </a:moveTo>
                <a:lnTo>
                  <a:pt x="77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5" name="Google Shape;605;g3e3bee9323b_1_0"/>
          <p:cNvSpPr/>
          <p:nvPr/>
        </p:nvSpPr>
        <p:spPr>
          <a:xfrm>
            <a:off x="8250012" y="1756367"/>
            <a:ext cx="3358" cy="6731"/>
          </a:xfrm>
          <a:custGeom>
            <a:rect b="b" l="l" r="r" t="t"/>
            <a:pathLst>
              <a:path extrusionOk="0" h="10160" w="5715">
                <a:moveTo>
                  <a:pt x="5524" y="953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6" name="Google Shape;606;g3e3bee9323b_1_0"/>
          <p:cNvSpPr/>
          <p:nvPr/>
        </p:nvSpPr>
        <p:spPr>
          <a:xfrm>
            <a:off x="8233179" y="1765345"/>
            <a:ext cx="2242" cy="14567"/>
          </a:xfrm>
          <a:custGeom>
            <a:rect b="b" l="l" r="r" t="t"/>
            <a:pathLst>
              <a:path extrusionOk="0" h="19685" w="2540">
                <a:moveTo>
                  <a:pt x="2400" y="1934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7" name="Google Shape;607;g3e3bee9323b_1_0"/>
          <p:cNvSpPr/>
          <p:nvPr/>
        </p:nvSpPr>
        <p:spPr>
          <a:xfrm>
            <a:off x="8235424" y="1767590"/>
            <a:ext cx="1119" cy="3357"/>
          </a:xfrm>
          <a:custGeom>
            <a:rect b="b" l="l" r="r" t="t"/>
            <a:pathLst>
              <a:path extrusionOk="0" h="5714" w="1904">
                <a:moveTo>
                  <a:pt x="0" y="0"/>
                </a:moveTo>
                <a:lnTo>
                  <a:pt x="1320" y="529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8" name="Google Shape;608;g3e3bee9323b_1_0"/>
          <p:cNvSpPr/>
          <p:nvPr/>
        </p:nvSpPr>
        <p:spPr>
          <a:xfrm>
            <a:off x="8239912" y="1765345"/>
            <a:ext cx="2246" cy="4500"/>
          </a:xfrm>
          <a:custGeom>
            <a:rect b="b" l="l" r="r" t="t"/>
            <a:pathLst>
              <a:path extrusionOk="0" h="5714" w="3175">
                <a:moveTo>
                  <a:pt x="3098" y="5321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9" name="Google Shape;609;g3e3bee9323b_1_0"/>
          <p:cNvSpPr/>
          <p:nvPr/>
        </p:nvSpPr>
        <p:spPr>
          <a:xfrm>
            <a:off x="8236546" y="1788914"/>
            <a:ext cx="4477" cy="0"/>
          </a:xfrm>
          <a:custGeom>
            <a:rect b="b" l="l" r="r" t="t"/>
            <a:pathLst>
              <a:path extrusionOk="0" h="120000" w="7620">
                <a:moveTo>
                  <a:pt x="0" y="0"/>
                </a:moveTo>
                <a:lnTo>
                  <a:pt x="703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0" name="Google Shape;610;g3e3bee9323b_1_0"/>
          <p:cNvSpPr/>
          <p:nvPr/>
        </p:nvSpPr>
        <p:spPr>
          <a:xfrm>
            <a:off x="8239912" y="1769834"/>
            <a:ext cx="2246" cy="3357"/>
          </a:xfrm>
          <a:custGeom>
            <a:rect b="b" l="l" r="r" t="t"/>
            <a:pathLst>
              <a:path extrusionOk="0" h="5714" w="3175">
                <a:moveTo>
                  <a:pt x="0" y="5321"/>
                </a:moveTo>
                <a:lnTo>
                  <a:pt x="309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1" name="Google Shape;611;g3e3bee9323b_1_0"/>
          <p:cNvSpPr/>
          <p:nvPr/>
        </p:nvSpPr>
        <p:spPr>
          <a:xfrm>
            <a:off x="8242157" y="1783302"/>
            <a:ext cx="0" cy="4500"/>
          </a:xfrm>
          <a:custGeom>
            <a:rect b="b" l="l" r="r" t="t"/>
            <a:pathLst>
              <a:path extrusionOk="0" h="5714" w="120000">
                <a:moveTo>
                  <a:pt x="0" y="2800"/>
                </a:moveTo>
                <a:lnTo>
                  <a:pt x="0" y="280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2" name="Google Shape;612;g3e3bee9323b_1_0"/>
          <p:cNvSpPr/>
          <p:nvPr/>
        </p:nvSpPr>
        <p:spPr>
          <a:xfrm>
            <a:off x="8241035" y="1786669"/>
            <a:ext cx="1119" cy="2248"/>
          </a:xfrm>
          <a:custGeom>
            <a:rect b="b" l="l" r="r" t="t"/>
            <a:pathLst>
              <a:path extrusionOk="0" h="1905" w="1904">
                <a:moveTo>
                  <a:pt x="1739" y="0"/>
                </a:moveTo>
                <a:lnTo>
                  <a:pt x="0" y="179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3" name="Google Shape;613;g3e3bee9323b_1_0"/>
          <p:cNvSpPr/>
          <p:nvPr/>
        </p:nvSpPr>
        <p:spPr>
          <a:xfrm>
            <a:off x="8245523" y="1784424"/>
            <a:ext cx="1121" cy="1120"/>
          </a:xfrm>
          <a:custGeom>
            <a:rect b="b" l="l" r="r" t="t"/>
            <a:pathLst>
              <a:path extrusionOk="0" h="1269" w="1270">
                <a:moveTo>
                  <a:pt x="787" y="152"/>
                </a:moveTo>
                <a:lnTo>
                  <a:pt x="609" y="0"/>
                </a:lnTo>
                <a:lnTo>
                  <a:pt x="368" y="0"/>
                </a:lnTo>
                <a:lnTo>
                  <a:pt x="152" y="152"/>
                </a:lnTo>
                <a:lnTo>
                  <a:pt x="0" y="317"/>
                </a:lnTo>
                <a:lnTo>
                  <a:pt x="0" y="596"/>
                </a:lnTo>
                <a:lnTo>
                  <a:pt x="152" y="7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4" name="Google Shape;614;g3e3bee9323b_1_0"/>
          <p:cNvSpPr/>
          <p:nvPr/>
        </p:nvSpPr>
        <p:spPr>
          <a:xfrm>
            <a:off x="8245523" y="1784424"/>
            <a:ext cx="1119" cy="1119"/>
          </a:xfrm>
          <a:custGeom>
            <a:rect b="b" l="l" r="r" t="t"/>
            <a:pathLst>
              <a:path extrusionOk="0" h="1905" w="1904">
                <a:moveTo>
                  <a:pt x="0" y="0"/>
                </a:moveTo>
                <a:lnTo>
                  <a:pt x="1473" y="146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5" name="Google Shape;615;g3e3bee9323b_1_0"/>
          <p:cNvSpPr/>
          <p:nvPr/>
        </p:nvSpPr>
        <p:spPr>
          <a:xfrm>
            <a:off x="8246645" y="1784424"/>
            <a:ext cx="0" cy="1124"/>
          </a:xfrm>
          <a:custGeom>
            <a:rect b="b" l="l" r="r" t="t"/>
            <a:pathLst>
              <a:path extrusionOk="0" h="2539" w="120000">
                <a:moveTo>
                  <a:pt x="0" y="1123"/>
                </a:moveTo>
                <a:lnTo>
                  <a:pt x="0" y="112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6" name="Google Shape;616;g3e3bee9323b_1_0"/>
          <p:cNvSpPr/>
          <p:nvPr/>
        </p:nvSpPr>
        <p:spPr>
          <a:xfrm>
            <a:off x="8245523" y="1785546"/>
            <a:ext cx="1124" cy="1124"/>
          </a:xfrm>
          <a:custGeom>
            <a:rect b="b" l="l" r="r" t="t"/>
            <a:pathLst>
              <a:path extrusionOk="0" h="2539" w="2540">
                <a:moveTo>
                  <a:pt x="0" y="0"/>
                </a:moveTo>
                <a:lnTo>
                  <a:pt x="2197" y="215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7" name="Google Shape;617;g3e3bee9323b_1_0"/>
          <p:cNvSpPr/>
          <p:nvPr/>
        </p:nvSpPr>
        <p:spPr>
          <a:xfrm>
            <a:off x="8245523" y="1783302"/>
            <a:ext cx="1121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1231" y="124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8" name="Google Shape;618;g3e3bee9323b_1_0"/>
          <p:cNvSpPr/>
          <p:nvPr/>
        </p:nvSpPr>
        <p:spPr>
          <a:xfrm>
            <a:off x="8242157" y="1783302"/>
            <a:ext cx="4486" cy="0"/>
          </a:xfrm>
          <a:custGeom>
            <a:rect b="b" l="l" r="r" t="t"/>
            <a:pathLst>
              <a:path extrusionOk="0" h="120000" w="5715">
                <a:moveTo>
                  <a:pt x="0" y="0"/>
                </a:moveTo>
                <a:lnTo>
                  <a:pt x="514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9" name="Google Shape;619;g3e3bee9323b_1_0"/>
          <p:cNvSpPr/>
          <p:nvPr/>
        </p:nvSpPr>
        <p:spPr>
          <a:xfrm>
            <a:off x="8247768" y="1784424"/>
            <a:ext cx="0" cy="1124"/>
          </a:xfrm>
          <a:custGeom>
            <a:rect b="b" l="l" r="r" t="t"/>
            <a:pathLst>
              <a:path extrusionOk="0" h="2539" w="120000">
                <a:moveTo>
                  <a:pt x="0" y="1123"/>
                </a:moveTo>
                <a:lnTo>
                  <a:pt x="0" y="112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0" name="Google Shape;620;g3e3bee9323b_1_0"/>
          <p:cNvSpPr/>
          <p:nvPr/>
        </p:nvSpPr>
        <p:spPr>
          <a:xfrm>
            <a:off x="8246645" y="1786669"/>
            <a:ext cx="1119" cy="0"/>
          </a:xfrm>
          <a:custGeom>
            <a:rect b="b" l="l" r="r" t="t"/>
            <a:pathLst>
              <a:path extrusionOk="0" h="635" w="1904">
                <a:moveTo>
                  <a:pt x="0" y="0"/>
                </a:moveTo>
                <a:lnTo>
                  <a:pt x="342" y="0"/>
                </a:lnTo>
                <a:lnTo>
                  <a:pt x="914" y="0"/>
                </a:lnTo>
                <a:lnTo>
                  <a:pt x="128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1" name="Google Shape;621;g3e3bee9323b_1_0"/>
          <p:cNvSpPr/>
          <p:nvPr/>
        </p:nvSpPr>
        <p:spPr>
          <a:xfrm>
            <a:off x="8234302" y="1779935"/>
            <a:ext cx="2246" cy="1124"/>
          </a:xfrm>
          <a:custGeom>
            <a:rect b="b" l="l" r="r" t="t"/>
            <a:pathLst>
              <a:path extrusionOk="0" h="2539" w="3175">
                <a:moveTo>
                  <a:pt x="0" y="0"/>
                </a:moveTo>
                <a:lnTo>
                  <a:pt x="215" y="1333"/>
                </a:lnTo>
                <a:lnTo>
                  <a:pt x="1295" y="2336"/>
                </a:lnTo>
                <a:lnTo>
                  <a:pt x="2654" y="233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2" name="Google Shape;622;g3e3bee9323b_1_0"/>
          <p:cNvSpPr/>
          <p:nvPr/>
        </p:nvSpPr>
        <p:spPr>
          <a:xfrm>
            <a:off x="8236546" y="1778813"/>
            <a:ext cx="0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0" y="495"/>
                </a:lnTo>
                <a:lnTo>
                  <a:pt x="0" y="838"/>
                </a:lnTo>
                <a:lnTo>
                  <a:pt x="0" y="83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3" name="Google Shape;623;g3e3bee9323b_1_0"/>
          <p:cNvSpPr/>
          <p:nvPr/>
        </p:nvSpPr>
        <p:spPr>
          <a:xfrm>
            <a:off x="8235424" y="1769834"/>
            <a:ext cx="1121" cy="2238"/>
          </a:xfrm>
          <a:custGeom>
            <a:rect b="b" l="l" r="r" t="t"/>
            <a:pathLst>
              <a:path extrusionOk="0" h="3810" w="1270">
                <a:moveTo>
                  <a:pt x="0" y="0"/>
                </a:moveTo>
                <a:lnTo>
                  <a:pt x="749" y="337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4" name="Google Shape;624;g3e3bee9323b_1_0"/>
          <p:cNvSpPr/>
          <p:nvPr/>
        </p:nvSpPr>
        <p:spPr>
          <a:xfrm>
            <a:off x="8235424" y="1770957"/>
            <a:ext cx="1122" cy="1120"/>
          </a:xfrm>
          <a:custGeom>
            <a:rect b="b" l="l" r="r" t="t"/>
            <a:pathLst>
              <a:path extrusionOk="0" h="1269" w="634">
                <a:moveTo>
                  <a:pt x="0" y="812"/>
                </a:moveTo>
                <a:lnTo>
                  <a:pt x="38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5" name="Google Shape;625;g3e3bee9323b_1_0"/>
          <p:cNvSpPr/>
          <p:nvPr/>
        </p:nvSpPr>
        <p:spPr>
          <a:xfrm>
            <a:off x="8235424" y="1775446"/>
            <a:ext cx="1122" cy="1120"/>
          </a:xfrm>
          <a:custGeom>
            <a:rect b="b" l="l" r="r" t="t"/>
            <a:pathLst>
              <a:path extrusionOk="0" h="1269" w="634">
                <a:moveTo>
                  <a:pt x="0" y="0"/>
                </a:moveTo>
                <a:lnTo>
                  <a:pt x="177" y="123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6" name="Google Shape;626;g3e3bee9323b_1_0"/>
          <p:cNvSpPr/>
          <p:nvPr/>
        </p:nvSpPr>
        <p:spPr>
          <a:xfrm>
            <a:off x="8235424" y="1775446"/>
            <a:ext cx="1122" cy="1120"/>
          </a:xfrm>
          <a:custGeom>
            <a:rect b="b" l="l" r="r" t="t"/>
            <a:pathLst>
              <a:path extrusionOk="0" h="1269" w="634">
                <a:moveTo>
                  <a:pt x="0" y="850"/>
                </a:moveTo>
                <a:lnTo>
                  <a:pt x="26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7" name="Google Shape;627;g3e3bee9323b_1_0"/>
          <p:cNvSpPr/>
          <p:nvPr/>
        </p:nvSpPr>
        <p:spPr>
          <a:xfrm>
            <a:off x="8235424" y="1773202"/>
            <a:ext cx="1121" cy="3362"/>
          </a:xfrm>
          <a:custGeom>
            <a:rect b="b" l="l" r="r" t="t"/>
            <a:pathLst>
              <a:path extrusionOk="0" h="3810" w="1270">
                <a:moveTo>
                  <a:pt x="0" y="0"/>
                </a:moveTo>
                <a:lnTo>
                  <a:pt x="673" y="33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8" name="Google Shape;628;g3e3bee9323b_1_0"/>
          <p:cNvSpPr/>
          <p:nvPr/>
        </p:nvSpPr>
        <p:spPr>
          <a:xfrm>
            <a:off x="8236546" y="1747389"/>
            <a:ext cx="0" cy="41477"/>
          </a:xfrm>
          <a:custGeom>
            <a:rect b="b" l="l" r="r" t="t"/>
            <a:pathLst>
              <a:path extrusionOk="0" h="58419" w="120000">
                <a:moveTo>
                  <a:pt x="0" y="0"/>
                </a:moveTo>
                <a:lnTo>
                  <a:pt x="0" y="5820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9" name="Google Shape;629;g3e3bee9323b_1_0"/>
          <p:cNvSpPr/>
          <p:nvPr/>
        </p:nvSpPr>
        <p:spPr>
          <a:xfrm>
            <a:off x="8239912" y="1751878"/>
            <a:ext cx="2246" cy="4500"/>
          </a:xfrm>
          <a:custGeom>
            <a:rect b="b" l="l" r="r" t="t"/>
            <a:pathLst>
              <a:path extrusionOk="0" h="5714" w="3175">
                <a:moveTo>
                  <a:pt x="3098" y="5308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0" name="Google Shape;630;g3e3bee9323b_1_0"/>
          <p:cNvSpPr/>
          <p:nvPr/>
        </p:nvSpPr>
        <p:spPr>
          <a:xfrm>
            <a:off x="8239912" y="1756367"/>
            <a:ext cx="2246" cy="3357"/>
          </a:xfrm>
          <a:custGeom>
            <a:rect b="b" l="l" r="r" t="t"/>
            <a:pathLst>
              <a:path extrusionOk="0" h="5714" w="3175">
                <a:moveTo>
                  <a:pt x="0" y="5308"/>
                </a:moveTo>
                <a:lnTo>
                  <a:pt x="309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1" name="Google Shape;631;g3e3bee9323b_1_0"/>
          <p:cNvSpPr/>
          <p:nvPr/>
        </p:nvSpPr>
        <p:spPr>
          <a:xfrm>
            <a:off x="8233179" y="1758612"/>
            <a:ext cx="3365" cy="2241"/>
          </a:xfrm>
          <a:custGeom>
            <a:rect b="b" l="l" r="r" t="t"/>
            <a:pathLst>
              <a:path extrusionOk="0" h="2539" w="5079">
                <a:moveTo>
                  <a:pt x="0" y="2413"/>
                </a:moveTo>
                <a:lnTo>
                  <a:pt x="454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2" name="Google Shape;632;g3e3bee9323b_1_0"/>
          <p:cNvSpPr/>
          <p:nvPr/>
        </p:nvSpPr>
        <p:spPr>
          <a:xfrm>
            <a:off x="8234302" y="1761979"/>
            <a:ext cx="2242" cy="4500"/>
          </a:xfrm>
          <a:custGeom>
            <a:rect b="b" l="l" r="r" t="t"/>
            <a:pathLst>
              <a:path extrusionOk="0" h="5714" w="2540">
                <a:moveTo>
                  <a:pt x="2298" y="0"/>
                </a:moveTo>
                <a:lnTo>
                  <a:pt x="596" y="1130"/>
                </a:lnTo>
                <a:lnTo>
                  <a:pt x="0" y="3276"/>
                </a:lnTo>
                <a:lnTo>
                  <a:pt x="774" y="51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3" name="Google Shape;633;g3e3bee9323b_1_0"/>
          <p:cNvSpPr/>
          <p:nvPr/>
        </p:nvSpPr>
        <p:spPr>
          <a:xfrm>
            <a:off x="8235424" y="1765345"/>
            <a:ext cx="0" cy="2241"/>
          </a:xfrm>
          <a:custGeom>
            <a:rect b="b" l="l" r="r" t="t"/>
            <a:pathLst>
              <a:path extrusionOk="0" h="2539" w="634">
                <a:moveTo>
                  <a:pt x="0" y="226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4" name="Google Shape;634;g3e3bee9323b_1_0"/>
          <p:cNvSpPr/>
          <p:nvPr/>
        </p:nvSpPr>
        <p:spPr>
          <a:xfrm>
            <a:off x="8233179" y="1763101"/>
            <a:ext cx="0" cy="2246"/>
          </a:xfrm>
          <a:custGeom>
            <a:rect b="b" l="l" r="r" t="t"/>
            <a:pathLst>
              <a:path extrusionOk="0" h="3175" w="120000">
                <a:moveTo>
                  <a:pt x="0" y="1504"/>
                </a:moveTo>
                <a:lnTo>
                  <a:pt x="0" y="15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5" name="Google Shape;635;g3e3bee9323b_1_0"/>
          <p:cNvSpPr/>
          <p:nvPr/>
        </p:nvSpPr>
        <p:spPr>
          <a:xfrm>
            <a:off x="8233179" y="1761979"/>
            <a:ext cx="0" cy="6733"/>
          </a:xfrm>
          <a:custGeom>
            <a:rect b="b" l="l" r="r" t="t"/>
            <a:pathLst>
              <a:path extrusionOk="0" h="8889" w="120000">
                <a:moveTo>
                  <a:pt x="0" y="0"/>
                </a:moveTo>
                <a:lnTo>
                  <a:pt x="0" y="878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6" name="Google Shape;636;g3e3bee9323b_1_0"/>
          <p:cNvSpPr/>
          <p:nvPr/>
        </p:nvSpPr>
        <p:spPr>
          <a:xfrm>
            <a:off x="8232058" y="1763101"/>
            <a:ext cx="2246" cy="1122"/>
          </a:xfrm>
          <a:custGeom>
            <a:rect b="b" l="l" r="r" t="t"/>
            <a:pathLst>
              <a:path extrusionOk="0" h="635" w="3175">
                <a:moveTo>
                  <a:pt x="2654" y="0"/>
                </a:moveTo>
                <a:lnTo>
                  <a:pt x="0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7" name="Google Shape;637;g3e3bee9323b_1_0"/>
          <p:cNvSpPr/>
          <p:nvPr/>
        </p:nvSpPr>
        <p:spPr>
          <a:xfrm>
            <a:off x="8233179" y="1764223"/>
            <a:ext cx="0" cy="1120"/>
          </a:xfrm>
          <a:custGeom>
            <a:rect b="b" l="l" r="r" t="t"/>
            <a:pathLst>
              <a:path extrusionOk="0" h="1269" w="120000">
                <a:moveTo>
                  <a:pt x="0" y="514"/>
                </a:moveTo>
                <a:lnTo>
                  <a:pt x="0" y="51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8" name="Google Shape;638;g3e3bee9323b_1_0"/>
          <p:cNvSpPr/>
          <p:nvPr/>
        </p:nvSpPr>
        <p:spPr>
          <a:xfrm>
            <a:off x="8232058" y="1760856"/>
            <a:ext cx="1119" cy="1119"/>
          </a:xfrm>
          <a:custGeom>
            <a:rect b="b" l="l" r="r" t="t"/>
            <a:pathLst>
              <a:path extrusionOk="0" h="1905" w="1904">
                <a:moveTo>
                  <a:pt x="1625" y="0"/>
                </a:moveTo>
                <a:lnTo>
                  <a:pt x="723" y="50"/>
                </a:lnTo>
                <a:lnTo>
                  <a:pt x="0" y="825"/>
                </a:lnTo>
                <a:lnTo>
                  <a:pt x="0" y="17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9" name="Google Shape;639;g3e3bee9323b_1_0"/>
          <p:cNvSpPr/>
          <p:nvPr/>
        </p:nvSpPr>
        <p:spPr>
          <a:xfrm>
            <a:off x="8227569" y="1849517"/>
            <a:ext cx="2242" cy="45986"/>
          </a:xfrm>
          <a:custGeom>
            <a:rect b="b" l="l" r="r" t="t"/>
            <a:pathLst>
              <a:path extrusionOk="0" h="64769" w="1904">
                <a:moveTo>
                  <a:pt x="0" y="0"/>
                </a:moveTo>
                <a:lnTo>
                  <a:pt x="1625" y="6438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0" name="Google Shape;640;g3e3bee9323b_1_0"/>
          <p:cNvSpPr/>
          <p:nvPr/>
        </p:nvSpPr>
        <p:spPr>
          <a:xfrm>
            <a:off x="8226447" y="1848394"/>
            <a:ext cx="0" cy="39256"/>
          </a:xfrm>
          <a:custGeom>
            <a:rect b="b" l="l" r="r" t="t"/>
            <a:pathLst>
              <a:path extrusionOk="0" h="55880" w="120000">
                <a:moveTo>
                  <a:pt x="0" y="555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1" name="Google Shape;641;g3e3bee9323b_1_0"/>
          <p:cNvSpPr/>
          <p:nvPr/>
        </p:nvSpPr>
        <p:spPr>
          <a:xfrm>
            <a:off x="8223080" y="1906753"/>
            <a:ext cx="0" cy="28083"/>
          </a:xfrm>
          <a:custGeom>
            <a:rect b="b" l="l" r="r" t="t"/>
            <a:pathLst>
              <a:path extrusionOk="0" h="38735" w="120000">
                <a:moveTo>
                  <a:pt x="0" y="0"/>
                </a:moveTo>
                <a:lnTo>
                  <a:pt x="0" y="3864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2" name="Google Shape;642;g3e3bee9323b_1_0"/>
          <p:cNvSpPr/>
          <p:nvPr/>
        </p:nvSpPr>
        <p:spPr>
          <a:xfrm>
            <a:off x="8205126" y="1931443"/>
            <a:ext cx="10077" cy="3357"/>
          </a:xfrm>
          <a:custGeom>
            <a:rect b="b" l="l" r="r" t="t"/>
            <a:pathLst>
              <a:path extrusionOk="0" h="5714" w="14604">
                <a:moveTo>
                  <a:pt x="14109" y="0"/>
                </a:moveTo>
                <a:lnTo>
                  <a:pt x="0" y="515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3" name="Google Shape;643;g3e3bee9323b_1_0"/>
          <p:cNvSpPr/>
          <p:nvPr/>
        </p:nvSpPr>
        <p:spPr>
          <a:xfrm>
            <a:off x="8204004" y="1932565"/>
            <a:ext cx="11232" cy="4493"/>
          </a:xfrm>
          <a:custGeom>
            <a:rect b="b" l="l" r="r" t="t"/>
            <a:pathLst>
              <a:path extrusionOk="0" h="6350" w="15875">
                <a:moveTo>
                  <a:pt x="0" y="5727"/>
                </a:moveTo>
                <a:lnTo>
                  <a:pt x="1577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4" name="Google Shape;644;g3e3bee9323b_1_0"/>
          <p:cNvSpPr/>
          <p:nvPr/>
        </p:nvSpPr>
        <p:spPr>
          <a:xfrm>
            <a:off x="8221958" y="1934810"/>
            <a:ext cx="2246" cy="2246"/>
          </a:xfrm>
          <a:custGeom>
            <a:rect b="b" l="l" r="r" t="t"/>
            <a:pathLst>
              <a:path extrusionOk="0" h="3175" w="3175">
                <a:moveTo>
                  <a:pt x="0" y="1295"/>
                </a:moveTo>
                <a:lnTo>
                  <a:pt x="0" y="2044"/>
                </a:lnTo>
                <a:lnTo>
                  <a:pt x="609" y="2628"/>
                </a:lnTo>
                <a:lnTo>
                  <a:pt x="1320" y="2628"/>
                </a:lnTo>
                <a:lnTo>
                  <a:pt x="2032" y="2628"/>
                </a:lnTo>
                <a:lnTo>
                  <a:pt x="2628" y="2044"/>
                </a:lnTo>
                <a:lnTo>
                  <a:pt x="2628" y="1295"/>
                </a:lnTo>
                <a:lnTo>
                  <a:pt x="2628" y="647"/>
                </a:lnTo>
                <a:lnTo>
                  <a:pt x="2209" y="114"/>
                </a:lnTo>
                <a:lnTo>
                  <a:pt x="158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5" name="Google Shape;645;g3e3bee9323b_1_0"/>
          <p:cNvSpPr/>
          <p:nvPr/>
        </p:nvSpPr>
        <p:spPr>
          <a:xfrm>
            <a:off x="8215225" y="1931443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39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6" name="Google Shape;646;g3e3bee9323b_1_0"/>
          <p:cNvSpPr/>
          <p:nvPr/>
        </p:nvSpPr>
        <p:spPr>
          <a:xfrm>
            <a:off x="8215225" y="1932565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891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7" name="Google Shape;647;g3e3bee9323b_1_0"/>
          <p:cNvSpPr/>
          <p:nvPr/>
        </p:nvSpPr>
        <p:spPr>
          <a:xfrm>
            <a:off x="8215225" y="1931443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8" name="Google Shape;648;g3e3bee9323b_1_0"/>
          <p:cNvSpPr/>
          <p:nvPr/>
        </p:nvSpPr>
        <p:spPr>
          <a:xfrm>
            <a:off x="8202882" y="1933687"/>
            <a:ext cx="2242" cy="2246"/>
          </a:xfrm>
          <a:custGeom>
            <a:rect b="b" l="l" r="r" t="t"/>
            <a:pathLst>
              <a:path extrusionOk="0" h="3175" w="2540">
                <a:moveTo>
                  <a:pt x="2489" y="634"/>
                </a:moveTo>
                <a:lnTo>
                  <a:pt x="2044" y="76"/>
                </a:lnTo>
                <a:lnTo>
                  <a:pt x="1193" y="0"/>
                </a:lnTo>
                <a:lnTo>
                  <a:pt x="635" y="482"/>
                </a:lnTo>
                <a:lnTo>
                  <a:pt x="88" y="939"/>
                </a:lnTo>
                <a:lnTo>
                  <a:pt x="0" y="1765"/>
                </a:lnTo>
                <a:lnTo>
                  <a:pt x="469" y="2336"/>
                </a:lnTo>
                <a:lnTo>
                  <a:pt x="800" y="2781"/>
                </a:lnTo>
                <a:lnTo>
                  <a:pt x="1409" y="2959"/>
                </a:lnTo>
                <a:lnTo>
                  <a:pt x="1930" y="27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9" name="Google Shape;649;g3e3bee9323b_1_0"/>
          <p:cNvSpPr/>
          <p:nvPr/>
        </p:nvSpPr>
        <p:spPr>
          <a:xfrm>
            <a:off x="8204004" y="1886552"/>
            <a:ext cx="21335" cy="0"/>
          </a:xfrm>
          <a:custGeom>
            <a:rect b="b" l="l" r="r" t="t"/>
            <a:pathLst>
              <a:path extrusionOk="0" h="120000" w="30479">
                <a:moveTo>
                  <a:pt x="0" y="0"/>
                </a:moveTo>
                <a:lnTo>
                  <a:pt x="2994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0" name="Google Shape;650;g3e3bee9323b_1_0"/>
          <p:cNvSpPr/>
          <p:nvPr/>
        </p:nvSpPr>
        <p:spPr>
          <a:xfrm>
            <a:off x="8206248" y="1889919"/>
            <a:ext cx="16830" cy="0"/>
          </a:xfrm>
          <a:custGeom>
            <a:rect b="b" l="l" r="r" t="t"/>
            <a:pathLst>
              <a:path extrusionOk="0" h="120000" w="24129">
                <a:moveTo>
                  <a:pt x="0" y="0"/>
                </a:moveTo>
                <a:lnTo>
                  <a:pt x="2379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1" name="Google Shape;651;g3e3bee9323b_1_0"/>
          <p:cNvSpPr/>
          <p:nvPr/>
        </p:nvSpPr>
        <p:spPr>
          <a:xfrm>
            <a:off x="8223080" y="1888796"/>
            <a:ext cx="0" cy="13488"/>
          </a:xfrm>
          <a:custGeom>
            <a:rect b="b" l="l" r="r" t="t"/>
            <a:pathLst>
              <a:path extrusionOk="0" h="18414" w="120000">
                <a:moveTo>
                  <a:pt x="0" y="0"/>
                </a:moveTo>
                <a:lnTo>
                  <a:pt x="0" y="1781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2" name="Google Shape;652;g3e3bee9323b_1_0"/>
          <p:cNvSpPr/>
          <p:nvPr/>
        </p:nvSpPr>
        <p:spPr>
          <a:xfrm>
            <a:off x="8224202" y="1896652"/>
            <a:ext cx="0" cy="2246"/>
          </a:xfrm>
          <a:custGeom>
            <a:rect b="b" l="l" r="r" t="t"/>
            <a:pathLst>
              <a:path extrusionOk="0" h="3175" w="120000">
                <a:moveTo>
                  <a:pt x="0" y="1314"/>
                </a:moveTo>
                <a:lnTo>
                  <a:pt x="0" y="131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3" name="Google Shape;653;g3e3bee9323b_1_0"/>
          <p:cNvSpPr/>
          <p:nvPr/>
        </p:nvSpPr>
        <p:spPr>
          <a:xfrm>
            <a:off x="8226447" y="1897774"/>
            <a:ext cx="1119" cy="1119"/>
          </a:xfrm>
          <a:custGeom>
            <a:rect b="b" l="l" r="r" t="t"/>
            <a:pathLst>
              <a:path extrusionOk="0" h="1905" w="1904">
                <a:moveTo>
                  <a:pt x="0" y="0"/>
                </a:moveTo>
                <a:lnTo>
                  <a:pt x="0" y="990"/>
                </a:lnTo>
                <a:lnTo>
                  <a:pt x="762" y="1739"/>
                </a:lnTo>
                <a:lnTo>
                  <a:pt x="1676" y="179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4" name="Google Shape;654;g3e3bee9323b_1_0"/>
          <p:cNvSpPr/>
          <p:nvPr/>
        </p:nvSpPr>
        <p:spPr>
          <a:xfrm>
            <a:off x="8223080" y="1902263"/>
            <a:ext cx="1121" cy="1119"/>
          </a:xfrm>
          <a:custGeom>
            <a:rect b="b" l="l" r="r" t="t"/>
            <a:pathLst>
              <a:path extrusionOk="0" h="1905" w="1270">
                <a:moveTo>
                  <a:pt x="0" y="0"/>
                </a:moveTo>
                <a:lnTo>
                  <a:pt x="1231" y="161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5" name="Google Shape;655;g3e3bee9323b_1_0"/>
          <p:cNvSpPr/>
          <p:nvPr/>
        </p:nvSpPr>
        <p:spPr>
          <a:xfrm>
            <a:off x="8223080" y="1904508"/>
            <a:ext cx="0" cy="1124"/>
          </a:xfrm>
          <a:custGeom>
            <a:rect b="b" l="l" r="r" t="t"/>
            <a:pathLst>
              <a:path extrusionOk="0" h="2539" w="120000">
                <a:moveTo>
                  <a:pt x="0" y="1168"/>
                </a:moveTo>
                <a:lnTo>
                  <a:pt x="0" y="116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6" name="Google Shape;656;g3e3bee9323b_1_0"/>
          <p:cNvSpPr/>
          <p:nvPr/>
        </p:nvSpPr>
        <p:spPr>
          <a:xfrm>
            <a:off x="8223080" y="1902263"/>
            <a:ext cx="1121" cy="1119"/>
          </a:xfrm>
          <a:custGeom>
            <a:rect b="b" l="l" r="r" t="t"/>
            <a:pathLst>
              <a:path extrusionOk="0" h="1905" w="1270">
                <a:moveTo>
                  <a:pt x="0" y="0"/>
                </a:moveTo>
                <a:lnTo>
                  <a:pt x="1143" y="139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7" name="Google Shape;657;g3e3bee9323b_1_0"/>
          <p:cNvSpPr/>
          <p:nvPr/>
        </p:nvSpPr>
        <p:spPr>
          <a:xfrm>
            <a:off x="8223080" y="1898897"/>
            <a:ext cx="1121" cy="0"/>
          </a:xfrm>
          <a:custGeom>
            <a:rect b="b" l="l" r="r" t="t"/>
            <a:pathLst>
              <a:path extrusionOk="0" h="120000" w="1270">
                <a:moveTo>
                  <a:pt x="349" y="0"/>
                </a:moveTo>
                <a:lnTo>
                  <a:pt x="34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8" name="Google Shape;658;g3e3bee9323b_1_0"/>
          <p:cNvSpPr/>
          <p:nvPr/>
        </p:nvSpPr>
        <p:spPr>
          <a:xfrm>
            <a:off x="8224202" y="1902263"/>
            <a:ext cx="0" cy="4500"/>
          </a:xfrm>
          <a:custGeom>
            <a:rect b="b" l="l" r="r" t="t"/>
            <a:pathLst>
              <a:path extrusionOk="0" h="5714" w="120000">
                <a:moveTo>
                  <a:pt x="0" y="0"/>
                </a:moveTo>
                <a:lnTo>
                  <a:pt x="0" y="511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9" name="Google Shape;659;g3e3bee9323b_1_0"/>
          <p:cNvSpPr/>
          <p:nvPr/>
        </p:nvSpPr>
        <p:spPr>
          <a:xfrm>
            <a:off x="8224202" y="1903386"/>
            <a:ext cx="1119" cy="1119"/>
          </a:xfrm>
          <a:custGeom>
            <a:rect b="b" l="l" r="r" t="t"/>
            <a:pathLst>
              <a:path extrusionOk="0" h="1905" w="1904">
                <a:moveTo>
                  <a:pt x="0" y="1803"/>
                </a:moveTo>
                <a:lnTo>
                  <a:pt x="965" y="1803"/>
                </a:lnTo>
                <a:lnTo>
                  <a:pt x="1752" y="1016"/>
                </a:lnTo>
                <a:lnTo>
                  <a:pt x="17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0" name="Google Shape;660;g3e3bee9323b_1_0"/>
          <p:cNvSpPr/>
          <p:nvPr/>
        </p:nvSpPr>
        <p:spPr>
          <a:xfrm>
            <a:off x="8224202" y="1901142"/>
            <a:ext cx="1119" cy="1119"/>
          </a:xfrm>
          <a:custGeom>
            <a:rect b="b" l="l" r="r" t="t"/>
            <a:pathLst>
              <a:path extrusionOk="0" h="1905" w="1904">
                <a:moveTo>
                  <a:pt x="0" y="0"/>
                </a:moveTo>
                <a:lnTo>
                  <a:pt x="1320" y="160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1" name="Google Shape;661;g3e3bee9323b_1_0"/>
          <p:cNvSpPr/>
          <p:nvPr/>
        </p:nvSpPr>
        <p:spPr>
          <a:xfrm>
            <a:off x="8225325" y="1903386"/>
            <a:ext cx="0" cy="0"/>
          </a:xfrm>
          <a:custGeom>
            <a:rect b="b" l="l" r="r" t="t"/>
            <a:pathLst>
              <a:path extrusionOk="0" h="1269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2" name="Google Shape;662;g3e3bee9323b_1_0"/>
          <p:cNvSpPr/>
          <p:nvPr/>
        </p:nvSpPr>
        <p:spPr>
          <a:xfrm>
            <a:off x="8225325" y="1902263"/>
            <a:ext cx="0" cy="1120"/>
          </a:xfrm>
          <a:custGeom>
            <a:rect b="b" l="l" r="r" t="t"/>
            <a:pathLst>
              <a:path extrusionOk="0" h="1269" w="634">
                <a:moveTo>
                  <a:pt x="0" y="1104"/>
                </a:moveTo>
                <a:lnTo>
                  <a:pt x="0" y="685"/>
                </a:lnTo>
                <a:lnTo>
                  <a:pt x="0" y="317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3" name="Google Shape;663;g3e3bee9323b_1_0"/>
          <p:cNvSpPr/>
          <p:nvPr/>
        </p:nvSpPr>
        <p:spPr>
          <a:xfrm>
            <a:off x="8223080" y="1901142"/>
            <a:ext cx="0" cy="1120"/>
          </a:xfrm>
          <a:custGeom>
            <a:rect b="b" l="l" r="r" t="t"/>
            <a:pathLst>
              <a:path extrusionOk="0" h="1269" w="634">
                <a:moveTo>
                  <a:pt x="0" y="0"/>
                </a:moveTo>
                <a:lnTo>
                  <a:pt x="0" y="381"/>
                </a:lnTo>
                <a:lnTo>
                  <a:pt x="0" y="787"/>
                </a:lnTo>
                <a:lnTo>
                  <a:pt x="0" y="111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4" name="Google Shape;664;g3e3bee9323b_1_0"/>
          <p:cNvSpPr/>
          <p:nvPr/>
        </p:nvSpPr>
        <p:spPr>
          <a:xfrm>
            <a:off x="8229813" y="1845028"/>
            <a:ext cx="0" cy="51758"/>
          </a:xfrm>
          <a:custGeom>
            <a:rect b="b" l="l" r="r" t="t"/>
            <a:pathLst>
              <a:path extrusionOk="0" h="72389" w="120000">
                <a:moveTo>
                  <a:pt x="0" y="0"/>
                </a:moveTo>
                <a:lnTo>
                  <a:pt x="0" y="7238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5" name="Google Shape;665;g3e3bee9323b_1_0"/>
          <p:cNvSpPr/>
          <p:nvPr/>
        </p:nvSpPr>
        <p:spPr>
          <a:xfrm>
            <a:off x="8224202" y="1895530"/>
            <a:ext cx="0" cy="0"/>
          </a:xfrm>
          <a:custGeom>
            <a:rect b="b" l="l" r="r" t="t"/>
            <a:pathLst>
              <a:path extrusionOk="0" h="120000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6" name="Google Shape;666;g3e3bee9323b_1_0"/>
          <p:cNvSpPr/>
          <p:nvPr/>
        </p:nvSpPr>
        <p:spPr>
          <a:xfrm>
            <a:off x="8224202" y="1896652"/>
            <a:ext cx="0" cy="0"/>
          </a:xfrm>
          <a:custGeom>
            <a:rect b="b" l="l" r="r" t="t"/>
            <a:pathLst>
              <a:path extrusionOk="0" h="120000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7" name="Google Shape;667;g3e3bee9323b_1_0"/>
          <p:cNvSpPr/>
          <p:nvPr/>
        </p:nvSpPr>
        <p:spPr>
          <a:xfrm>
            <a:off x="8223080" y="1892163"/>
            <a:ext cx="1121" cy="0"/>
          </a:xfrm>
          <a:custGeom>
            <a:rect b="b" l="l" r="r" t="t"/>
            <a:pathLst>
              <a:path extrusionOk="0" h="120000" w="1270">
                <a:moveTo>
                  <a:pt x="349" y="0"/>
                </a:moveTo>
                <a:lnTo>
                  <a:pt x="34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8" name="Google Shape;668;g3e3bee9323b_1_0"/>
          <p:cNvSpPr/>
          <p:nvPr/>
        </p:nvSpPr>
        <p:spPr>
          <a:xfrm>
            <a:off x="8226447" y="1887674"/>
            <a:ext cx="0" cy="10077"/>
          </a:xfrm>
          <a:custGeom>
            <a:rect b="b" l="l" r="r" t="t"/>
            <a:pathLst>
              <a:path extrusionOk="0" h="14605" w="120000">
                <a:moveTo>
                  <a:pt x="0" y="0"/>
                </a:moveTo>
                <a:lnTo>
                  <a:pt x="0" y="1416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9" name="Google Shape;669;g3e3bee9323b_1_0"/>
          <p:cNvSpPr/>
          <p:nvPr/>
        </p:nvSpPr>
        <p:spPr>
          <a:xfrm>
            <a:off x="8224202" y="1893285"/>
            <a:ext cx="0" cy="2246"/>
          </a:xfrm>
          <a:custGeom>
            <a:rect b="b" l="l" r="r" t="t"/>
            <a:pathLst>
              <a:path extrusionOk="0" h="3175" w="120000">
                <a:moveTo>
                  <a:pt x="0" y="1314"/>
                </a:moveTo>
                <a:lnTo>
                  <a:pt x="0" y="131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0" name="Google Shape;670;g3e3bee9323b_1_0"/>
          <p:cNvSpPr/>
          <p:nvPr/>
        </p:nvSpPr>
        <p:spPr>
          <a:xfrm>
            <a:off x="8225325" y="1886552"/>
            <a:ext cx="1119" cy="1119"/>
          </a:xfrm>
          <a:custGeom>
            <a:rect b="b" l="l" r="r" t="t"/>
            <a:pathLst>
              <a:path extrusionOk="0" h="1905" w="1904">
                <a:moveTo>
                  <a:pt x="1790" y="1739"/>
                </a:moveTo>
                <a:lnTo>
                  <a:pt x="1790" y="787"/>
                </a:lnTo>
                <a:lnTo>
                  <a:pt x="990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g3e3bee9323b_1_0"/>
          <p:cNvSpPr/>
          <p:nvPr/>
        </p:nvSpPr>
        <p:spPr>
          <a:xfrm>
            <a:off x="8204004" y="1888796"/>
            <a:ext cx="2242" cy="0"/>
          </a:xfrm>
          <a:custGeom>
            <a:rect b="b" l="l" r="r" t="t"/>
            <a:pathLst>
              <a:path extrusionOk="0" h="120000"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2" name="Google Shape;672;g3e3bee9323b_1_0"/>
          <p:cNvSpPr/>
          <p:nvPr/>
        </p:nvSpPr>
        <p:spPr>
          <a:xfrm>
            <a:off x="8206248" y="1888796"/>
            <a:ext cx="0" cy="1119"/>
          </a:xfrm>
          <a:custGeom>
            <a:rect b="b" l="l" r="r" t="t"/>
            <a:pathLst>
              <a:path extrusionOk="0" h="1905" w="120000">
                <a:moveTo>
                  <a:pt x="0" y="793"/>
                </a:moveTo>
                <a:lnTo>
                  <a:pt x="0" y="79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3" name="Google Shape;673;g3e3bee9323b_1_0"/>
          <p:cNvSpPr/>
          <p:nvPr/>
        </p:nvSpPr>
        <p:spPr>
          <a:xfrm>
            <a:off x="8205126" y="1889919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24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4" name="Google Shape;674;g3e3bee9323b_1_0"/>
          <p:cNvSpPr/>
          <p:nvPr/>
        </p:nvSpPr>
        <p:spPr>
          <a:xfrm>
            <a:off x="8204004" y="1889919"/>
            <a:ext cx="1121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812" y="91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5" name="Google Shape;675;g3e3bee9323b_1_0"/>
          <p:cNvSpPr/>
          <p:nvPr/>
        </p:nvSpPr>
        <p:spPr>
          <a:xfrm>
            <a:off x="8204004" y="188991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6" name="Google Shape;676;g3e3bee9323b_1_0"/>
          <p:cNvSpPr/>
          <p:nvPr/>
        </p:nvSpPr>
        <p:spPr>
          <a:xfrm>
            <a:off x="8202882" y="1889919"/>
            <a:ext cx="1121" cy="0"/>
          </a:xfrm>
          <a:custGeom>
            <a:rect b="b" l="l" r="r" t="t"/>
            <a:pathLst>
              <a:path extrusionOk="0" h="120000" w="1270">
                <a:moveTo>
                  <a:pt x="615" y="0"/>
                </a:moveTo>
                <a:lnTo>
                  <a:pt x="61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7" name="Google Shape;677;g3e3bee9323b_1_0"/>
          <p:cNvSpPr/>
          <p:nvPr/>
        </p:nvSpPr>
        <p:spPr>
          <a:xfrm>
            <a:off x="8201759" y="1747389"/>
            <a:ext cx="0" cy="95243"/>
          </a:xfrm>
          <a:custGeom>
            <a:rect b="b" l="l" r="r" t="t"/>
            <a:pathLst>
              <a:path extrusionOk="0" h="134619" w="120000">
                <a:moveTo>
                  <a:pt x="0" y="0"/>
                </a:moveTo>
                <a:lnTo>
                  <a:pt x="0" y="13434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8" name="Google Shape;678;g3e3bee9323b_1_0"/>
          <p:cNvSpPr/>
          <p:nvPr/>
        </p:nvSpPr>
        <p:spPr>
          <a:xfrm>
            <a:off x="8200638" y="1842783"/>
            <a:ext cx="28103" cy="1119"/>
          </a:xfrm>
          <a:custGeom>
            <a:rect b="b" l="l" r="r" t="t"/>
            <a:pathLst>
              <a:path extrusionOk="0" h="1905" w="40004">
                <a:moveTo>
                  <a:pt x="-1930" y="787"/>
                </a:moveTo>
                <a:lnTo>
                  <a:pt x="41414" y="78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9" name="Google Shape;679;g3e3bee9323b_1_0"/>
          <p:cNvSpPr/>
          <p:nvPr/>
        </p:nvSpPr>
        <p:spPr>
          <a:xfrm>
            <a:off x="8201759" y="1847272"/>
            <a:ext cx="25869" cy="1119"/>
          </a:xfrm>
          <a:custGeom>
            <a:rect b="b" l="l" r="r" t="t"/>
            <a:pathLst>
              <a:path extrusionOk="0" h="1905" w="35559">
                <a:moveTo>
                  <a:pt x="-1930" y="711"/>
                </a:moveTo>
                <a:lnTo>
                  <a:pt x="37134" y="71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0" name="Google Shape;680;g3e3bee9323b_1_0"/>
          <p:cNvSpPr/>
          <p:nvPr/>
        </p:nvSpPr>
        <p:spPr>
          <a:xfrm>
            <a:off x="8226447" y="1848394"/>
            <a:ext cx="1119" cy="1119"/>
          </a:xfrm>
          <a:custGeom>
            <a:rect b="b" l="l" r="r" t="t"/>
            <a:pathLst>
              <a:path extrusionOk="0" h="1905" w="1904">
                <a:moveTo>
                  <a:pt x="1701" y="1714"/>
                </a:moveTo>
                <a:lnTo>
                  <a:pt x="1676" y="800"/>
                </a:lnTo>
                <a:lnTo>
                  <a:pt x="939" y="63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1" name="Google Shape;681;g3e3bee9323b_1_0"/>
          <p:cNvSpPr/>
          <p:nvPr/>
        </p:nvSpPr>
        <p:spPr>
          <a:xfrm>
            <a:off x="8226447" y="1848394"/>
            <a:ext cx="4493" cy="0"/>
          </a:xfrm>
          <a:custGeom>
            <a:rect b="b" l="l" r="r" t="t"/>
            <a:pathLst>
              <a:path extrusionOk="0" h="635" w="6350">
                <a:moveTo>
                  <a:pt x="-1930" y="0"/>
                </a:moveTo>
                <a:lnTo>
                  <a:pt x="826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2" name="Google Shape;682;g3e3bee9323b_1_0"/>
          <p:cNvSpPr/>
          <p:nvPr/>
        </p:nvSpPr>
        <p:spPr>
          <a:xfrm>
            <a:off x="8228691" y="1842783"/>
            <a:ext cx="2242" cy="2246"/>
          </a:xfrm>
          <a:custGeom>
            <a:rect b="b" l="l" r="r" t="t"/>
            <a:pathLst>
              <a:path extrusionOk="0" h="3175" w="2540">
                <a:moveTo>
                  <a:pt x="2514" y="2654"/>
                </a:moveTo>
                <a:lnTo>
                  <a:pt x="2514" y="1257"/>
                </a:lnTo>
                <a:lnTo>
                  <a:pt x="1396" y="76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3" name="Google Shape;683;g3e3bee9323b_1_0"/>
          <p:cNvSpPr/>
          <p:nvPr/>
        </p:nvSpPr>
        <p:spPr>
          <a:xfrm>
            <a:off x="8200638" y="1842783"/>
            <a:ext cx="0" cy="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4" name="Google Shape;684;g3e3bee9323b_1_0"/>
          <p:cNvSpPr/>
          <p:nvPr/>
        </p:nvSpPr>
        <p:spPr>
          <a:xfrm>
            <a:off x="8200638" y="1845028"/>
            <a:ext cx="1124" cy="2246"/>
          </a:xfrm>
          <a:custGeom>
            <a:rect b="b" l="l" r="r" t="t"/>
            <a:pathLst>
              <a:path extrusionOk="0" h="3175" w="2540">
                <a:moveTo>
                  <a:pt x="0" y="0"/>
                </a:moveTo>
                <a:lnTo>
                  <a:pt x="0" y="1409"/>
                </a:lnTo>
                <a:lnTo>
                  <a:pt x="1092" y="2552"/>
                </a:lnTo>
                <a:lnTo>
                  <a:pt x="2501" y="26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5" name="Google Shape;685;g3e3bee9323b_1_0"/>
          <p:cNvSpPr/>
          <p:nvPr/>
        </p:nvSpPr>
        <p:spPr>
          <a:xfrm>
            <a:off x="8200638" y="1842783"/>
            <a:ext cx="0" cy="2238"/>
          </a:xfrm>
          <a:custGeom>
            <a:rect b="b" l="l" r="r" t="t"/>
            <a:pathLst>
              <a:path extrusionOk="0" h="3810" w="120000">
                <a:moveTo>
                  <a:pt x="0" y="1809"/>
                </a:moveTo>
                <a:lnTo>
                  <a:pt x="0" y="180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6" name="Google Shape;686;g3e3bee9323b_1_0"/>
          <p:cNvSpPr/>
          <p:nvPr/>
        </p:nvSpPr>
        <p:spPr>
          <a:xfrm>
            <a:off x="8205126" y="188879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7" name="Google Shape;687;g3e3bee9323b_1_0"/>
          <p:cNvSpPr/>
          <p:nvPr/>
        </p:nvSpPr>
        <p:spPr>
          <a:xfrm>
            <a:off x="8205126" y="1888796"/>
            <a:ext cx="0" cy="1122"/>
          </a:xfrm>
          <a:custGeom>
            <a:rect b="b" l="l" r="r" t="t"/>
            <a:pathLst>
              <a:path extrusionOk="0" h="635" w="634">
                <a:moveTo>
                  <a:pt x="0" y="46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8" name="Google Shape;688;g3e3bee9323b_1_0"/>
          <p:cNvSpPr/>
          <p:nvPr/>
        </p:nvSpPr>
        <p:spPr>
          <a:xfrm>
            <a:off x="8202882" y="1886552"/>
            <a:ext cx="1121" cy="1120"/>
          </a:xfrm>
          <a:custGeom>
            <a:rect b="b" l="l" r="r" t="t"/>
            <a:pathLst>
              <a:path extrusionOk="0" h="1269" w="1270">
                <a:moveTo>
                  <a:pt x="0" y="838"/>
                </a:moveTo>
                <a:lnTo>
                  <a:pt x="87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9" name="Google Shape;689;g3e3bee9323b_1_0"/>
          <p:cNvSpPr/>
          <p:nvPr/>
        </p:nvSpPr>
        <p:spPr>
          <a:xfrm>
            <a:off x="8206248" y="188879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0" name="Google Shape;690;g3e3bee9323b_1_0"/>
          <p:cNvSpPr/>
          <p:nvPr/>
        </p:nvSpPr>
        <p:spPr>
          <a:xfrm>
            <a:off x="8205126" y="1889919"/>
            <a:ext cx="1121" cy="1120"/>
          </a:xfrm>
          <a:custGeom>
            <a:rect b="b" l="l" r="r" t="t"/>
            <a:pathLst>
              <a:path extrusionOk="0" h="1269" w="1270">
                <a:moveTo>
                  <a:pt x="774" y="0"/>
                </a:moveTo>
                <a:lnTo>
                  <a:pt x="0" y="77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1" name="Google Shape;691;g3e3bee9323b_1_0"/>
          <p:cNvSpPr/>
          <p:nvPr/>
        </p:nvSpPr>
        <p:spPr>
          <a:xfrm>
            <a:off x="8205126" y="188991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2" name="Google Shape;692;g3e3bee9323b_1_0"/>
          <p:cNvSpPr/>
          <p:nvPr/>
        </p:nvSpPr>
        <p:spPr>
          <a:xfrm>
            <a:off x="8223080" y="1892163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3" name="Google Shape;693;g3e3bee9323b_1_0"/>
          <p:cNvSpPr/>
          <p:nvPr/>
        </p:nvSpPr>
        <p:spPr>
          <a:xfrm>
            <a:off x="8224202" y="1896652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4" name="Google Shape;694;g3e3bee9323b_1_0"/>
          <p:cNvSpPr/>
          <p:nvPr/>
        </p:nvSpPr>
        <p:spPr>
          <a:xfrm>
            <a:off x="8224202" y="1894408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55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5" name="Google Shape;695;g3e3bee9323b_1_0"/>
          <p:cNvSpPr/>
          <p:nvPr/>
        </p:nvSpPr>
        <p:spPr>
          <a:xfrm>
            <a:off x="8224202" y="1892163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55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6" name="Google Shape;696;g3e3bee9323b_1_0"/>
          <p:cNvSpPr/>
          <p:nvPr/>
        </p:nvSpPr>
        <p:spPr>
          <a:xfrm>
            <a:off x="8223080" y="1903386"/>
            <a:ext cx="0" cy="1122"/>
          </a:xfrm>
          <a:custGeom>
            <a:rect b="b" l="l" r="r" t="t"/>
            <a:pathLst>
              <a:path extrusionOk="0" h="635" w="634">
                <a:moveTo>
                  <a:pt x="0" y="546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g3e3bee9323b_1_0"/>
          <p:cNvSpPr/>
          <p:nvPr/>
        </p:nvSpPr>
        <p:spPr>
          <a:xfrm>
            <a:off x="8223080" y="1904508"/>
            <a:ext cx="1121" cy="0"/>
          </a:xfrm>
          <a:custGeom>
            <a:rect b="b" l="l" r="r" t="t"/>
            <a:pathLst>
              <a:path extrusionOk="0" h="1269" w="1270">
                <a:moveTo>
                  <a:pt x="73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8" name="Google Shape;698;g3e3bee9323b_1_0"/>
          <p:cNvSpPr/>
          <p:nvPr/>
        </p:nvSpPr>
        <p:spPr>
          <a:xfrm>
            <a:off x="8223080" y="1898897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9" name="Google Shape;699;g3e3bee9323b_1_0"/>
          <p:cNvSpPr/>
          <p:nvPr/>
        </p:nvSpPr>
        <p:spPr>
          <a:xfrm>
            <a:off x="8223080" y="1903386"/>
            <a:ext cx="1121" cy="1122"/>
          </a:xfrm>
          <a:custGeom>
            <a:rect b="b" l="l" r="r" t="t"/>
            <a:pathLst>
              <a:path extrusionOk="0" h="635" w="1270">
                <a:moveTo>
                  <a:pt x="0" y="469"/>
                </a:moveTo>
                <a:lnTo>
                  <a:pt x="66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0" name="Google Shape;700;g3e3bee9323b_1_0"/>
          <p:cNvSpPr/>
          <p:nvPr/>
        </p:nvSpPr>
        <p:spPr>
          <a:xfrm>
            <a:off x="8224202" y="1902263"/>
            <a:ext cx="0" cy="2248"/>
          </a:xfrm>
          <a:custGeom>
            <a:rect b="b" l="l" r="r" t="t"/>
            <a:pathLst>
              <a:path extrusionOk="0" h="1905" w="1270">
                <a:moveTo>
                  <a:pt x="0" y="0"/>
                </a:moveTo>
                <a:lnTo>
                  <a:pt x="0" y="14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1" name="Google Shape;701;g3e3bee9323b_1_0"/>
          <p:cNvSpPr/>
          <p:nvPr/>
        </p:nvSpPr>
        <p:spPr>
          <a:xfrm>
            <a:off x="8224202" y="1898897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2" name="Google Shape;702;g3e3bee9323b_1_0"/>
          <p:cNvSpPr/>
          <p:nvPr/>
        </p:nvSpPr>
        <p:spPr>
          <a:xfrm>
            <a:off x="8224202" y="1900019"/>
            <a:ext cx="1121" cy="1119"/>
          </a:xfrm>
          <a:custGeom>
            <a:rect b="b" l="l" r="r" t="t"/>
            <a:pathLst>
              <a:path extrusionOk="0" h="1905" w="1270">
                <a:moveTo>
                  <a:pt x="0" y="1409"/>
                </a:moveTo>
                <a:lnTo>
                  <a:pt x="73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3" name="Google Shape;703;g3e3bee9323b_1_0"/>
          <p:cNvSpPr/>
          <p:nvPr/>
        </p:nvSpPr>
        <p:spPr>
          <a:xfrm>
            <a:off x="8223080" y="1903386"/>
            <a:ext cx="1122" cy="0"/>
          </a:xfrm>
          <a:custGeom>
            <a:rect b="b" l="l" r="r" t="t"/>
            <a:pathLst>
              <a:path extrusionOk="0" h="1269" w="634">
                <a:moveTo>
                  <a:pt x="571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4" name="Google Shape;704;g3e3bee9323b_1_0"/>
          <p:cNvSpPr/>
          <p:nvPr/>
        </p:nvSpPr>
        <p:spPr>
          <a:xfrm>
            <a:off x="8232058" y="1764223"/>
            <a:ext cx="1121" cy="1120"/>
          </a:xfrm>
          <a:custGeom>
            <a:rect b="b" l="l" r="r" t="t"/>
            <a:pathLst>
              <a:path extrusionOk="0" h="1269" w="1270">
                <a:moveTo>
                  <a:pt x="0" y="889"/>
                </a:moveTo>
                <a:lnTo>
                  <a:pt x="87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5" name="Google Shape;705;g3e3bee9323b_1_0"/>
          <p:cNvSpPr/>
          <p:nvPr/>
        </p:nvSpPr>
        <p:spPr>
          <a:xfrm>
            <a:off x="8233179" y="1764223"/>
            <a:ext cx="1121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863" y="9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6" name="Google Shape;706;g3e3bee9323b_1_0"/>
          <p:cNvSpPr/>
          <p:nvPr/>
        </p:nvSpPr>
        <p:spPr>
          <a:xfrm>
            <a:off x="8233179" y="1790036"/>
            <a:ext cx="1121" cy="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86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7" name="Google Shape;707;g3e3bee9323b_1_0"/>
          <p:cNvSpPr/>
          <p:nvPr/>
        </p:nvSpPr>
        <p:spPr>
          <a:xfrm>
            <a:off x="8233179" y="1787791"/>
            <a:ext cx="1121" cy="1120"/>
          </a:xfrm>
          <a:custGeom>
            <a:rect b="b" l="l" r="r" t="t"/>
            <a:pathLst>
              <a:path extrusionOk="0" h="1269" w="1270">
                <a:moveTo>
                  <a:pt x="863" y="85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8" name="Google Shape;708;g3e3bee9323b_1_0"/>
          <p:cNvSpPr/>
          <p:nvPr/>
        </p:nvSpPr>
        <p:spPr>
          <a:xfrm>
            <a:off x="8262355" y="1764223"/>
            <a:ext cx="1121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863" y="9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9" name="Google Shape;709;g3e3bee9323b_1_0"/>
          <p:cNvSpPr/>
          <p:nvPr/>
        </p:nvSpPr>
        <p:spPr>
          <a:xfrm>
            <a:off x="8261233" y="1764223"/>
            <a:ext cx="1121" cy="1120"/>
          </a:xfrm>
          <a:custGeom>
            <a:rect b="b" l="l" r="r" t="t"/>
            <a:pathLst>
              <a:path extrusionOk="0" h="1269" w="1270">
                <a:moveTo>
                  <a:pt x="0" y="889"/>
                </a:moveTo>
                <a:lnTo>
                  <a:pt x="86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0" name="Google Shape;710;g3e3bee9323b_1_0"/>
          <p:cNvSpPr/>
          <p:nvPr/>
        </p:nvSpPr>
        <p:spPr>
          <a:xfrm>
            <a:off x="8261233" y="1790036"/>
            <a:ext cx="0" cy="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1" name="Google Shape;711;g3e3bee9323b_1_0"/>
          <p:cNvSpPr/>
          <p:nvPr/>
        </p:nvSpPr>
        <p:spPr>
          <a:xfrm>
            <a:off x="8261233" y="1787791"/>
            <a:ext cx="0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0" y="85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2" name="Google Shape;712;g3e3bee9323b_1_0"/>
          <p:cNvSpPr/>
          <p:nvPr/>
        </p:nvSpPr>
        <p:spPr>
          <a:xfrm>
            <a:off x="8279188" y="1764223"/>
            <a:ext cx="1121" cy="1120"/>
          </a:xfrm>
          <a:custGeom>
            <a:rect b="b" l="l" r="r" t="t"/>
            <a:pathLst>
              <a:path extrusionOk="0" h="1269" w="1270">
                <a:moveTo>
                  <a:pt x="0" y="889"/>
                </a:moveTo>
                <a:lnTo>
                  <a:pt x="88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3" name="Google Shape;713;g3e3bee9323b_1_0"/>
          <p:cNvSpPr/>
          <p:nvPr/>
        </p:nvSpPr>
        <p:spPr>
          <a:xfrm>
            <a:off x="8280309" y="1764223"/>
            <a:ext cx="1121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876" y="9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4" name="Google Shape;714;g3e3bee9323b_1_0"/>
          <p:cNvSpPr/>
          <p:nvPr/>
        </p:nvSpPr>
        <p:spPr>
          <a:xfrm>
            <a:off x="8280309" y="1790036"/>
            <a:ext cx="1121" cy="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88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5" name="Google Shape;715;g3e3bee9323b_1_0"/>
          <p:cNvSpPr/>
          <p:nvPr/>
        </p:nvSpPr>
        <p:spPr>
          <a:xfrm>
            <a:off x="8280309" y="1787791"/>
            <a:ext cx="1121" cy="1120"/>
          </a:xfrm>
          <a:custGeom>
            <a:rect b="b" l="l" r="r" t="t"/>
            <a:pathLst>
              <a:path extrusionOk="0" h="1269" w="1270">
                <a:moveTo>
                  <a:pt x="863" y="85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6" name="Google Shape;716;g3e3bee9323b_1_0"/>
          <p:cNvSpPr/>
          <p:nvPr/>
        </p:nvSpPr>
        <p:spPr>
          <a:xfrm>
            <a:off x="8236546" y="1823704"/>
            <a:ext cx="0" cy="3366"/>
          </a:xfrm>
          <a:custGeom>
            <a:rect b="b" l="l" r="r" t="t"/>
            <a:pathLst>
              <a:path extrusionOk="0" h="4444" w="120000">
                <a:moveTo>
                  <a:pt x="0" y="0"/>
                </a:moveTo>
                <a:lnTo>
                  <a:pt x="0" y="38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7" name="Google Shape;717;g3e3bee9323b_1_0"/>
          <p:cNvSpPr/>
          <p:nvPr/>
        </p:nvSpPr>
        <p:spPr>
          <a:xfrm>
            <a:off x="8256745" y="1823704"/>
            <a:ext cx="0" cy="3366"/>
          </a:xfrm>
          <a:custGeom>
            <a:rect b="b" l="l" r="r" t="t"/>
            <a:pathLst>
              <a:path extrusionOk="0" h="4444" w="120000">
                <a:moveTo>
                  <a:pt x="0" y="0"/>
                </a:moveTo>
                <a:lnTo>
                  <a:pt x="0" y="38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8" name="Google Shape;718;g3e3bee9323b_1_0"/>
          <p:cNvSpPr/>
          <p:nvPr/>
        </p:nvSpPr>
        <p:spPr>
          <a:xfrm>
            <a:off x="8283676" y="1823704"/>
            <a:ext cx="0" cy="3366"/>
          </a:xfrm>
          <a:custGeom>
            <a:rect b="b" l="l" r="r" t="t"/>
            <a:pathLst>
              <a:path extrusionOk="0" h="4444" w="120000">
                <a:moveTo>
                  <a:pt x="0" y="0"/>
                </a:moveTo>
                <a:lnTo>
                  <a:pt x="0" y="38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9" name="Google Shape;719;g3e3bee9323b_1_0"/>
          <p:cNvSpPr/>
          <p:nvPr/>
        </p:nvSpPr>
        <p:spPr>
          <a:xfrm>
            <a:off x="8308363" y="1764223"/>
            <a:ext cx="1121" cy="1120"/>
          </a:xfrm>
          <a:custGeom>
            <a:rect b="b" l="l" r="r" t="t"/>
            <a:pathLst>
              <a:path extrusionOk="0" h="1269" w="1270">
                <a:moveTo>
                  <a:pt x="0" y="889"/>
                </a:moveTo>
                <a:lnTo>
                  <a:pt x="87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0" name="Google Shape;720;g3e3bee9323b_1_0"/>
          <p:cNvSpPr/>
          <p:nvPr/>
        </p:nvSpPr>
        <p:spPr>
          <a:xfrm>
            <a:off x="8309485" y="1764223"/>
            <a:ext cx="0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0" y="9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1" name="Google Shape;721;g3e3bee9323b_1_0"/>
          <p:cNvSpPr/>
          <p:nvPr/>
        </p:nvSpPr>
        <p:spPr>
          <a:xfrm>
            <a:off x="8307241" y="1790036"/>
            <a:ext cx="1121" cy="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8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2" name="Google Shape;722;g3e3bee9323b_1_0"/>
          <p:cNvSpPr/>
          <p:nvPr/>
        </p:nvSpPr>
        <p:spPr>
          <a:xfrm>
            <a:off x="8307241" y="1787791"/>
            <a:ext cx="1121" cy="1120"/>
          </a:xfrm>
          <a:custGeom>
            <a:rect b="b" l="l" r="r" t="t"/>
            <a:pathLst>
              <a:path extrusionOk="0" h="1269" w="1270">
                <a:moveTo>
                  <a:pt x="863" y="0"/>
                </a:moveTo>
                <a:lnTo>
                  <a:pt x="0" y="85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3" name="Google Shape;723;g3e3bee9323b_1_0"/>
          <p:cNvSpPr/>
          <p:nvPr/>
        </p:nvSpPr>
        <p:spPr>
          <a:xfrm>
            <a:off x="8303875" y="1823704"/>
            <a:ext cx="0" cy="3366"/>
          </a:xfrm>
          <a:custGeom>
            <a:rect b="b" l="l" r="r" t="t"/>
            <a:pathLst>
              <a:path extrusionOk="0" h="4444" w="120000">
                <a:moveTo>
                  <a:pt x="0" y="0"/>
                </a:moveTo>
                <a:lnTo>
                  <a:pt x="0" y="38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4" name="Google Shape;724;g3e3bee9323b_1_0"/>
          <p:cNvSpPr/>
          <p:nvPr/>
        </p:nvSpPr>
        <p:spPr>
          <a:xfrm>
            <a:off x="8318462" y="1828193"/>
            <a:ext cx="1121" cy="1120"/>
          </a:xfrm>
          <a:custGeom>
            <a:rect b="b" l="l" r="r" t="t"/>
            <a:pathLst>
              <a:path extrusionOk="0" h="1269" w="1270">
                <a:moveTo>
                  <a:pt x="876" y="0"/>
                </a:moveTo>
                <a:lnTo>
                  <a:pt x="0" y="83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5" name="Google Shape;725;g3e3bee9323b_1_0"/>
          <p:cNvSpPr/>
          <p:nvPr/>
        </p:nvSpPr>
        <p:spPr>
          <a:xfrm>
            <a:off x="8320707" y="1828193"/>
            <a:ext cx="1121" cy="1120"/>
          </a:xfrm>
          <a:custGeom>
            <a:rect b="b" l="l" r="r" t="t"/>
            <a:pathLst>
              <a:path extrusionOk="0" h="1269" w="1270">
                <a:moveTo>
                  <a:pt x="863" y="8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g3e3bee9323b_1_0"/>
          <p:cNvSpPr/>
          <p:nvPr/>
        </p:nvSpPr>
        <p:spPr>
          <a:xfrm>
            <a:off x="8320707" y="1821459"/>
            <a:ext cx="1121" cy="1120"/>
          </a:xfrm>
          <a:custGeom>
            <a:rect b="b" l="l" r="r" t="t"/>
            <a:pathLst>
              <a:path extrusionOk="0" h="1269" w="1270">
                <a:moveTo>
                  <a:pt x="0" y="914"/>
                </a:moveTo>
                <a:lnTo>
                  <a:pt x="86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7" name="Google Shape;727;g3e3bee9323b_1_0"/>
          <p:cNvSpPr/>
          <p:nvPr/>
        </p:nvSpPr>
        <p:spPr>
          <a:xfrm>
            <a:off x="8324074" y="1822582"/>
            <a:ext cx="0" cy="0"/>
          </a:xfrm>
          <a:custGeom>
            <a:rect b="b" l="l" r="r" t="t"/>
            <a:pathLst>
              <a:path extrusionOk="0" h="635" w="127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8" name="Google Shape;728;g3e3bee9323b_1_0"/>
          <p:cNvSpPr/>
          <p:nvPr/>
        </p:nvSpPr>
        <p:spPr>
          <a:xfrm>
            <a:off x="8326318" y="1823704"/>
            <a:ext cx="1121" cy="0"/>
          </a:xfrm>
          <a:custGeom>
            <a:rect b="b" l="l" r="r" t="t"/>
            <a:pathLst>
              <a:path extrusionOk="0" h="635" w="1270">
                <a:moveTo>
                  <a:pt x="77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9" name="Google Shape;729;g3e3bee9323b_1_0"/>
          <p:cNvSpPr/>
          <p:nvPr/>
        </p:nvSpPr>
        <p:spPr>
          <a:xfrm>
            <a:off x="8328562" y="1820337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0" name="Google Shape;730;g3e3bee9323b_1_0"/>
          <p:cNvSpPr/>
          <p:nvPr/>
        </p:nvSpPr>
        <p:spPr>
          <a:xfrm>
            <a:off x="8326318" y="1821459"/>
            <a:ext cx="1121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850" y="111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1" name="Google Shape;731;g3e3bee9323b_1_0"/>
          <p:cNvSpPr/>
          <p:nvPr/>
        </p:nvSpPr>
        <p:spPr>
          <a:xfrm>
            <a:off x="8232058" y="1894408"/>
            <a:ext cx="1121" cy="1120"/>
          </a:xfrm>
          <a:custGeom>
            <a:rect b="b" l="l" r="r" t="t"/>
            <a:pathLst>
              <a:path extrusionOk="0" h="1269" w="1270">
                <a:moveTo>
                  <a:pt x="876" y="876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2" name="Google Shape;732;g3e3bee9323b_1_0"/>
          <p:cNvSpPr/>
          <p:nvPr/>
        </p:nvSpPr>
        <p:spPr>
          <a:xfrm>
            <a:off x="8235424" y="1876451"/>
            <a:ext cx="0" cy="2244"/>
          </a:xfrm>
          <a:custGeom>
            <a:rect b="b" l="l" r="r" t="t"/>
            <a:pathLst>
              <a:path extrusionOk="0" h="4444" w="120000">
                <a:moveTo>
                  <a:pt x="0" y="0"/>
                </a:moveTo>
                <a:lnTo>
                  <a:pt x="0" y="38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3" name="Google Shape;733;g3e3bee9323b_1_0"/>
          <p:cNvSpPr/>
          <p:nvPr/>
        </p:nvSpPr>
        <p:spPr>
          <a:xfrm>
            <a:off x="8233179" y="1879818"/>
            <a:ext cx="1121" cy="1120"/>
          </a:xfrm>
          <a:custGeom>
            <a:rect b="b" l="l" r="r" t="t"/>
            <a:pathLst>
              <a:path extrusionOk="0" h="1269" w="1270">
                <a:moveTo>
                  <a:pt x="0" y="876"/>
                </a:moveTo>
                <a:lnTo>
                  <a:pt x="86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g3e3bee9323b_1_0"/>
          <p:cNvSpPr/>
          <p:nvPr/>
        </p:nvSpPr>
        <p:spPr>
          <a:xfrm>
            <a:off x="8233179" y="1878696"/>
            <a:ext cx="1121" cy="0"/>
          </a:xfrm>
          <a:custGeom>
            <a:rect b="b" l="l" r="r" t="t"/>
            <a:pathLst>
              <a:path extrusionOk="0" h="1269" w="1270">
                <a:moveTo>
                  <a:pt x="86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5" name="Google Shape;735;g3e3bee9323b_1_0"/>
          <p:cNvSpPr/>
          <p:nvPr/>
        </p:nvSpPr>
        <p:spPr>
          <a:xfrm>
            <a:off x="8246645" y="1903386"/>
            <a:ext cx="0" cy="1120"/>
          </a:xfrm>
          <a:custGeom>
            <a:rect b="b" l="l" r="r" t="t"/>
            <a:pathLst>
              <a:path extrusionOk="0" h="1269" w="634">
                <a:moveTo>
                  <a:pt x="0" y="0"/>
                </a:moveTo>
                <a:lnTo>
                  <a:pt x="0" y="125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6" name="Google Shape;736;g3e3bee9323b_1_0"/>
          <p:cNvSpPr/>
          <p:nvPr/>
        </p:nvSpPr>
        <p:spPr>
          <a:xfrm>
            <a:off x="8245523" y="1898897"/>
            <a:ext cx="0" cy="2248"/>
          </a:xfrm>
          <a:custGeom>
            <a:rect b="b" l="l" r="r" t="t"/>
            <a:pathLst>
              <a:path extrusionOk="0" h="1905" w="634">
                <a:moveTo>
                  <a:pt x="0" y="882"/>
                </a:moveTo>
                <a:lnTo>
                  <a:pt x="0" y="88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7" name="Google Shape;737;g3e3bee9323b_1_0"/>
          <p:cNvSpPr/>
          <p:nvPr/>
        </p:nvSpPr>
        <p:spPr>
          <a:xfrm>
            <a:off x="8242157" y="1904508"/>
            <a:ext cx="1121" cy="1120"/>
          </a:xfrm>
          <a:custGeom>
            <a:rect b="b" l="l" r="r" t="t"/>
            <a:pathLst>
              <a:path extrusionOk="0" h="1269" w="1270">
                <a:moveTo>
                  <a:pt x="914" y="8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8" name="Google Shape;738;g3e3bee9323b_1_0"/>
          <p:cNvSpPr/>
          <p:nvPr/>
        </p:nvSpPr>
        <p:spPr>
          <a:xfrm>
            <a:off x="8258989" y="1886552"/>
            <a:ext cx="0" cy="7853"/>
          </a:xfrm>
          <a:custGeom>
            <a:rect b="b" l="l" r="r" t="t"/>
            <a:pathLst>
              <a:path extrusionOk="0" h="10794" w="120000">
                <a:moveTo>
                  <a:pt x="0" y="0"/>
                </a:moveTo>
                <a:lnTo>
                  <a:pt x="0" y="1037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9" name="Google Shape;739;g3e3bee9323b_1_0"/>
          <p:cNvSpPr/>
          <p:nvPr/>
        </p:nvSpPr>
        <p:spPr>
          <a:xfrm>
            <a:off x="8261233" y="1879818"/>
            <a:ext cx="0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0" y="87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0" name="Google Shape;740;g3e3bee9323b_1_0"/>
          <p:cNvSpPr/>
          <p:nvPr/>
        </p:nvSpPr>
        <p:spPr>
          <a:xfrm>
            <a:off x="8261233" y="1878696"/>
            <a:ext cx="0" cy="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1" name="Google Shape;741;g3e3bee9323b_1_0"/>
          <p:cNvSpPr/>
          <p:nvPr/>
        </p:nvSpPr>
        <p:spPr>
          <a:xfrm>
            <a:off x="8257867" y="1876451"/>
            <a:ext cx="0" cy="2244"/>
          </a:xfrm>
          <a:custGeom>
            <a:rect b="b" l="l" r="r" t="t"/>
            <a:pathLst>
              <a:path extrusionOk="0" h="4444" w="120000">
                <a:moveTo>
                  <a:pt x="0" y="0"/>
                </a:moveTo>
                <a:lnTo>
                  <a:pt x="0" y="38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2" name="Google Shape;742;g3e3bee9323b_1_0"/>
          <p:cNvSpPr/>
          <p:nvPr/>
        </p:nvSpPr>
        <p:spPr>
          <a:xfrm>
            <a:off x="8254501" y="1904508"/>
            <a:ext cx="1121" cy="1120"/>
          </a:xfrm>
          <a:custGeom>
            <a:rect b="b" l="l" r="r" t="t"/>
            <a:pathLst>
              <a:path extrusionOk="0" h="1269" w="1270">
                <a:moveTo>
                  <a:pt x="863" y="88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3" name="Google Shape;743;g3e3bee9323b_1_0"/>
          <p:cNvSpPr/>
          <p:nvPr/>
        </p:nvSpPr>
        <p:spPr>
          <a:xfrm>
            <a:off x="8255622" y="1904508"/>
            <a:ext cx="1121" cy="1120"/>
          </a:xfrm>
          <a:custGeom>
            <a:rect b="b" l="l" r="r" t="t"/>
            <a:pathLst>
              <a:path extrusionOk="0" h="1269" w="1270">
                <a:moveTo>
                  <a:pt x="901" y="0"/>
                </a:moveTo>
                <a:lnTo>
                  <a:pt x="0" y="88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4" name="Google Shape;744;g3e3bee9323b_1_0"/>
          <p:cNvSpPr/>
          <p:nvPr/>
        </p:nvSpPr>
        <p:spPr>
          <a:xfrm>
            <a:off x="8248889" y="1902263"/>
            <a:ext cx="1121" cy="0"/>
          </a:xfrm>
          <a:custGeom>
            <a:rect b="b" l="l" r="r" t="t"/>
            <a:pathLst>
              <a:path extrusionOk="0" h="1269" w="1270">
                <a:moveTo>
                  <a:pt x="87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5" name="Google Shape;745;g3e3bee9323b_1_0"/>
          <p:cNvSpPr/>
          <p:nvPr/>
        </p:nvSpPr>
        <p:spPr>
          <a:xfrm>
            <a:off x="8257867" y="1911242"/>
            <a:ext cx="1121" cy="1120"/>
          </a:xfrm>
          <a:custGeom>
            <a:rect b="b" l="l" r="r" t="t"/>
            <a:pathLst>
              <a:path extrusionOk="0" h="1269" w="1270">
                <a:moveTo>
                  <a:pt x="0" y="863"/>
                </a:moveTo>
                <a:lnTo>
                  <a:pt x="86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6" name="Google Shape;746;g3e3bee9323b_1_0"/>
          <p:cNvSpPr/>
          <p:nvPr/>
        </p:nvSpPr>
        <p:spPr>
          <a:xfrm>
            <a:off x="8256745" y="1906753"/>
            <a:ext cx="0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0" y="86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7" name="Google Shape;747;g3e3bee9323b_1_0"/>
          <p:cNvSpPr/>
          <p:nvPr/>
        </p:nvSpPr>
        <p:spPr>
          <a:xfrm>
            <a:off x="8250012" y="1934810"/>
            <a:ext cx="0" cy="1119"/>
          </a:xfrm>
          <a:custGeom>
            <a:rect b="b" l="l" r="r" t="t"/>
            <a:pathLst>
              <a:path extrusionOk="0" h="1905" w="120000">
                <a:moveTo>
                  <a:pt x="0" y="895"/>
                </a:moveTo>
                <a:lnTo>
                  <a:pt x="0" y="89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8" name="Google Shape;748;g3e3bee9323b_1_0"/>
          <p:cNvSpPr/>
          <p:nvPr/>
        </p:nvSpPr>
        <p:spPr>
          <a:xfrm>
            <a:off x="8260111" y="1934810"/>
            <a:ext cx="1121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863" y="87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9" name="Google Shape;749;g3e3bee9323b_1_0"/>
          <p:cNvSpPr/>
          <p:nvPr/>
        </p:nvSpPr>
        <p:spPr>
          <a:xfrm>
            <a:off x="8260111" y="1939299"/>
            <a:ext cx="1121" cy="1120"/>
          </a:xfrm>
          <a:custGeom>
            <a:rect b="b" l="l" r="r" t="t"/>
            <a:pathLst>
              <a:path extrusionOk="0" h="1269" w="1270">
                <a:moveTo>
                  <a:pt x="0" y="863"/>
                </a:moveTo>
                <a:lnTo>
                  <a:pt x="93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0" name="Google Shape;750;g3e3bee9323b_1_0"/>
          <p:cNvSpPr/>
          <p:nvPr/>
        </p:nvSpPr>
        <p:spPr>
          <a:xfrm>
            <a:off x="8260111" y="1937054"/>
            <a:ext cx="1121" cy="1120"/>
          </a:xfrm>
          <a:custGeom>
            <a:rect b="b" l="l" r="r" t="t"/>
            <a:pathLst>
              <a:path extrusionOk="0" h="1269" w="1270">
                <a:moveTo>
                  <a:pt x="825" y="876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1" name="Google Shape;751;g3e3bee9323b_1_0"/>
          <p:cNvSpPr/>
          <p:nvPr/>
        </p:nvSpPr>
        <p:spPr>
          <a:xfrm>
            <a:off x="8257867" y="1934810"/>
            <a:ext cx="1121" cy="0"/>
          </a:xfrm>
          <a:custGeom>
            <a:rect b="b" l="l" r="r" t="t"/>
            <a:pathLst>
              <a:path extrusionOk="0" h="1269" w="1270">
                <a:moveTo>
                  <a:pt x="86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2" name="Google Shape;752;g3e3bee9323b_1_0"/>
          <p:cNvSpPr/>
          <p:nvPr/>
        </p:nvSpPr>
        <p:spPr>
          <a:xfrm>
            <a:off x="8279188" y="1894408"/>
            <a:ext cx="1121" cy="1120"/>
          </a:xfrm>
          <a:custGeom>
            <a:rect b="b" l="l" r="r" t="t"/>
            <a:pathLst>
              <a:path extrusionOk="0" h="1269" w="1270">
                <a:moveTo>
                  <a:pt x="889" y="876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3" name="Google Shape;753;g3e3bee9323b_1_0"/>
          <p:cNvSpPr/>
          <p:nvPr/>
        </p:nvSpPr>
        <p:spPr>
          <a:xfrm>
            <a:off x="8280309" y="1879818"/>
            <a:ext cx="1121" cy="1120"/>
          </a:xfrm>
          <a:custGeom>
            <a:rect b="b" l="l" r="r" t="t"/>
            <a:pathLst>
              <a:path extrusionOk="0" h="1269" w="1270">
                <a:moveTo>
                  <a:pt x="0" y="876"/>
                </a:moveTo>
                <a:lnTo>
                  <a:pt x="88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4" name="Google Shape;754;g3e3bee9323b_1_0"/>
          <p:cNvSpPr/>
          <p:nvPr/>
        </p:nvSpPr>
        <p:spPr>
          <a:xfrm>
            <a:off x="8280309" y="1878696"/>
            <a:ext cx="1121" cy="0"/>
          </a:xfrm>
          <a:custGeom>
            <a:rect b="b" l="l" r="r" t="t"/>
            <a:pathLst>
              <a:path extrusionOk="0" h="1269" w="1270">
                <a:moveTo>
                  <a:pt x="86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5" name="Google Shape;755;g3e3bee9323b_1_0"/>
          <p:cNvSpPr/>
          <p:nvPr/>
        </p:nvSpPr>
        <p:spPr>
          <a:xfrm>
            <a:off x="8275821" y="1885430"/>
            <a:ext cx="0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0" y="88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6" name="Google Shape;756;g3e3bee9323b_1_0"/>
          <p:cNvSpPr/>
          <p:nvPr/>
        </p:nvSpPr>
        <p:spPr>
          <a:xfrm>
            <a:off x="8274699" y="1883185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7" name="Google Shape;757;g3e3bee9323b_1_0"/>
          <p:cNvSpPr/>
          <p:nvPr/>
        </p:nvSpPr>
        <p:spPr>
          <a:xfrm>
            <a:off x="8272455" y="1908997"/>
            <a:ext cx="0" cy="1119"/>
          </a:xfrm>
          <a:custGeom>
            <a:rect b="b" l="l" r="r" t="t"/>
            <a:pathLst>
              <a:path extrusionOk="0" h="1905" w="120000">
                <a:moveTo>
                  <a:pt x="0" y="869"/>
                </a:moveTo>
                <a:lnTo>
                  <a:pt x="0" y="86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8" name="Google Shape;758;g3e3bee9323b_1_0"/>
          <p:cNvSpPr/>
          <p:nvPr/>
        </p:nvSpPr>
        <p:spPr>
          <a:xfrm>
            <a:off x="8269088" y="1908997"/>
            <a:ext cx="1121" cy="1120"/>
          </a:xfrm>
          <a:custGeom>
            <a:rect b="b" l="l" r="r" t="t"/>
            <a:pathLst>
              <a:path extrusionOk="0" h="1269" w="1270">
                <a:moveTo>
                  <a:pt x="863" y="876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9" name="Google Shape;759;g3e3bee9323b_1_0"/>
          <p:cNvSpPr/>
          <p:nvPr/>
        </p:nvSpPr>
        <p:spPr>
          <a:xfrm>
            <a:off x="8289287" y="1885430"/>
            <a:ext cx="0" cy="1120"/>
          </a:xfrm>
          <a:custGeom>
            <a:rect b="b" l="l" r="r" t="t"/>
            <a:pathLst>
              <a:path extrusionOk="0" h="1269" w="1270">
                <a:moveTo>
                  <a:pt x="0" y="88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0" name="Google Shape;760;g3e3bee9323b_1_0"/>
          <p:cNvSpPr/>
          <p:nvPr/>
        </p:nvSpPr>
        <p:spPr>
          <a:xfrm>
            <a:off x="8282554" y="1876451"/>
            <a:ext cx="0" cy="2244"/>
          </a:xfrm>
          <a:custGeom>
            <a:rect b="b" l="l" r="r" t="t"/>
            <a:pathLst>
              <a:path extrusionOk="0" h="4444" w="120000">
                <a:moveTo>
                  <a:pt x="0" y="0"/>
                </a:moveTo>
                <a:lnTo>
                  <a:pt x="0" y="38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1" name="Google Shape;761;g3e3bee9323b_1_0"/>
          <p:cNvSpPr/>
          <p:nvPr/>
        </p:nvSpPr>
        <p:spPr>
          <a:xfrm>
            <a:off x="8290409" y="1883185"/>
            <a:ext cx="1121" cy="1120"/>
          </a:xfrm>
          <a:custGeom>
            <a:rect b="b" l="l" r="r" t="t"/>
            <a:pathLst>
              <a:path extrusionOk="0" h="1269" w="1270">
                <a:moveTo>
                  <a:pt x="0" y="863"/>
                </a:moveTo>
                <a:lnTo>
                  <a:pt x="87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2" name="Google Shape;762;g3e3bee9323b_1_0"/>
          <p:cNvSpPr/>
          <p:nvPr/>
        </p:nvSpPr>
        <p:spPr>
          <a:xfrm>
            <a:off x="8306119" y="1886552"/>
            <a:ext cx="0" cy="7853"/>
          </a:xfrm>
          <a:custGeom>
            <a:rect b="b" l="l" r="r" t="t"/>
            <a:pathLst>
              <a:path extrusionOk="0" h="10794" w="120000">
                <a:moveTo>
                  <a:pt x="0" y="0"/>
                </a:moveTo>
                <a:lnTo>
                  <a:pt x="0" y="1037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3" name="Google Shape;763;g3e3bee9323b_1_0"/>
          <p:cNvSpPr/>
          <p:nvPr/>
        </p:nvSpPr>
        <p:spPr>
          <a:xfrm>
            <a:off x="8307241" y="1887674"/>
            <a:ext cx="1122" cy="0"/>
          </a:xfrm>
          <a:custGeom>
            <a:rect b="b" l="l" r="r" t="t"/>
            <a:pathLst>
              <a:path extrusionOk="0" h="635" w="634">
                <a:moveTo>
                  <a:pt x="11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4" name="Google Shape;764;g3e3bee9323b_1_0"/>
          <p:cNvSpPr/>
          <p:nvPr/>
        </p:nvSpPr>
        <p:spPr>
          <a:xfrm>
            <a:off x="8304997" y="1876451"/>
            <a:ext cx="0" cy="2244"/>
          </a:xfrm>
          <a:custGeom>
            <a:rect b="b" l="l" r="r" t="t"/>
            <a:pathLst>
              <a:path extrusionOk="0" h="4444" w="120000">
                <a:moveTo>
                  <a:pt x="0" y="0"/>
                </a:moveTo>
                <a:lnTo>
                  <a:pt x="0" y="38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5" name="Google Shape;765;g3e3bee9323b_1_0"/>
          <p:cNvSpPr/>
          <p:nvPr/>
        </p:nvSpPr>
        <p:spPr>
          <a:xfrm>
            <a:off x="8307241" y="1879818"/>
            <a:ext cx="1121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850" y="87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6" name="Google Shape;766;g3e3bee9323b_1_0"/>
          <p:cNvSpPr/>
          <p:nvPr/>
        </p:nvSpPr>
        <p:spPr>
          <a:xfrm>
            <a:off x="8307241" y="1878696"/>
            <a:ext cx="1121" cy="0"/>
          </a:xfrm>
          <a:custGeom>
            <a:rect b="b" l="l" r="r" t="t"/>
            <a:pathLst>
              <a:path extrusionOk="0" h="1269" w="1270">
                <a:moveTo>
                  <a:pt x="86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7" name="Google Shape;767;g3e3bee9323b_1_0"/>
          <p:cNvSpPr/>
          <p:nvPr/>
        </p:nvSpPr>
        <p:spPr>
          <a:xfrm>
            <a:off x="8306119" y="1916853"/>
            <a:ext cx="1121" cy="1120"/>
          </a:xfrm>
          <a:custGeom>
            <a:rect b="b" l="l" r="r" t="t"/>
            <a:pathLst>
              <a:path extrusionOk="0" h="1269" w="1270">
                <a:moveTo>
                  <a:pt x="863" y="88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8" name="Google Shape;768;g3e3bee9323b_1_0"/>
          <p:cNvSpPr/>
          <p:nvPr/>
        </p:nvSpPr>
        <p:spPr>
          <a:xfrm>
            <a:off x="8315096" y="1915731"/>
            <a:ext cx="0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0" y="87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9" name="Google Shape;769;g3e3bee9323b_1_0"/>
          <p:cNvSpPr/>
          <p:nvPr/>
        </p:nvSpPr>
        <p:spPr>
          <a:xfrm>
            <a:off x="8312852" y="1914609"/>
            <a:ext cx="0" cy="2248"/>
          </a:xfrm>
          <a:custGeom>
            <a:rect b="b" l="l" r="r" t="t"/>
            <a:pathLst>
              <a:path extrusionOk="0" h="1905" w="120000">
                <a:moveTo>
                  <a:pt x="0" y="882"/>
                </a:moveTo>
                <a:lnTo>
                  <a:pt x="0" y="88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0" name="Google Shape;770;g3e3bee9323b_1_0"/>
          <p:cNvSpPr/>
          <p:nvPr/>
        </p:nvSpPr>
        <p:spPr>
          <a:xfrm>
            <a:off x="8320707" y="1885430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1" name="Google Shape;771;g3e3bee9323b_1_0"/>
          <p:cNvSpPr/>
          <p:nvPr/>
        </p:nvSpPr>
        <p:spPr>
          <a:xfrm>
            <a:off x="8321829" y="1885430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2" name="Google Shape;772;g3e3bee9323b_1_0"/>
          <p:cNvSpPr/>
          <p:nvPr/>
        </p:nvSpPr>
        <p:spPr>
          <a:xfrm>
            <a:off x="8328562" y="1830438"/>
            <a:ext cx="0" cy="60650"/>
          </a:xfrm>
          <a:custGeom>
            <a:rect b="b" l="l" r="r" t="t"/>
            <a:pathLst>
              <a:path extrusionOk="0" h="85725" w="120000">
                <a:moveTo>
                  <a:pt x="0" y="0"/>
                </a:moveTo>
                <a:lnTo>
                  <a:pt x="0" y="85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3" name="Google Shape;773;g3e3bee9323b_1_0"/>
          <p:cNvSpPr/>
          <p:nvPr/>
        </p:nvSpPr>
        <p:spPr>
          <a:xfrm>
            <a:off x="8318462" y="1911242"/>
            <a:ext cx="1121" cy="1120"/>
          </a:xfrm>
          <a:custGeom>
            <a:rect b="b" l="l" r="r" t="t"/>
            <a:pathLst>
              <a:path extrusionOk="0" h="1269" w="1270">
                <a:moveTo>
                  <a:pt x="850" y="876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4" name="Google Shape;774;g3e3bee9323b_1_0"/>
          <p:cNvSpPr/>
          <p:nvPr/>
        </p:nvSpPr>
        <p:spPr>
          <a:xfrm>
            <a:off x="8321829" y="1908997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5" name="Google Shape;775;g3e3bee9323b_1_0"/>
          <p:cNvSpPr/>
          <p:nvPr/>
        </p:nvSpPr>
        <p:spPr>
          <a:xfrm>
            <a:off x="8320707" y="1908997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6" name="Google Shape;776;g3e3bee9323b_1_0"/>
          <p:cNvSpPr/>
          <p:nvPr/>
        </p:nvSpPr>
        <p:spPr>
          <a:xfrm>
            <a:off x="8321829" y="1913486"/>
            <a:ext cx="1121" cy="1120"/>
          </a:xfrm>
          <a:custGeom>
            <a:rect b="b" l="l" r="r" t="t"/>
            <a:pathLst>
              <a:path extrusionOk="0" h="1269" w="1270">
                <a:moveTo>
                  <a:pt x="0" y="889"/>
                </a:moveTo>
                <a:lnTo>
                  <a:pt x="86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7" name="Google Shape;777;g3e3bee9323b_1_0"/>
          <p:cNvSpPr/>
          <p:nvPr/>
        </p:nvSpPr>
        <p:spPr>
          <a:xfrm>
            <a:off x="8318462" y="1906753"/>
            <a:ext cx="1121" cy="1120"/>
          </a:xfrm>
          <a:custGeom>
            <a:rect b="b" l="l" r="r" t="t"/>
            <a:pathLst>
              <a:path extrusionOk="0" h="1269" w="1270">
                <a:moveTo>
                  <a:pt x="0" y="901"/>
                </a:moveTo>
                <a:lnTo>
                  <a:pt x="8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8" name="Google Shape;778;g3e3bee9323b_1_0"/>
          <p:cNvSpPr/>
          <p:nvPr/>
        </p:nvSpPr>
        <p:spPr>
          <a:xfrm>
            <a:off x="8324074" y="1906753"/>
            <a:ext cx="1121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876" y="9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9" name="Google Shape;779;g3e3bee9323b_1_0"/>
          <p:cNvSpPr/>
          <p:nvPr/>
        </p:nvSpPr>
        <p:spPr>
          <a:xfrm>
            <a:off x="8316218" y="1830438"/>
            <a:ext cx="0" cy="60650"/>
          </a:xfrm>
          <a:custGeom>
            <a:rect b="b" l="l" r="r" t="t"/>
            <a:pathLst>
              <a:path extrusionOk="0" h="85725" w="120000">
                <a:moveTo>
                  <a:pt x="0" y="0"/>
                </a:moveTo>
                <a:lnTo>
                  <a:pt x="0" y="85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0" name="Google Shape;780;g3e3bee9323b_1_0"/>
          <p:cNvSpPr/>
          <p:nvPr/>
        </p:nvSpPr>
        <p:spPr>
          <a:xfrm>
            <a:off x="8324074" y="1926954"/>
            <a:ext cx="0" cy="1120"/>
          </a:xfrm>
          <a:custGeom>
            <a:rect b="b" l="l" r="r" t="t"/>
            <a:pathLst>
              <a:path extrusionOk="0" h="1269" w="634">
                <a:moveTo>
                  <a:pt x="0" y="774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1" name="Google Shape;781;g3e3bee9323b_1_0"/>
          <p:cNvSpPr/>
          <p:nvPr/>
        </p:nvSpPr>
        <p:spPr>
          <a:xfrm>
            <a:off x="8321829" y="1926954"/>
            <a:ext cx="0" cy="1120"/>
          </a:xfrm>
          <a:custGeom>
            <a:rect b="b" l="l" r="r" t="t"/>
            <a:pathLst>
              <a:path extrusionOk="0" h="1269" w="634">
                <a:moveTo>
                  <a:pt x="0" y="711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2" name="Google Shape;782;g3e3bee9323b_1_0"/>
          <p:cNvSpPr/>
          <p:nvPr/>
        </p:nvSpPr>
        <p:spPr>
          <a:xfrm>
            <a:off x="8325195" y="1938176"/>
            <a:ext cx="1122" cy="0"/>
          </a:xfrm>
          <a:custGeom>
            <a:rect b="b" l="l" r="r" t="t"/>
            <a:pathLst>
              <a:path extrusionOk="0" h="635" w="634">
                <a:moveTo>
                  <a:pt x="241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3" name="Google Shape;783;g3e3bee9323b_1_0"/>
          <p:cNvSpPr/>
          <p:nvPr/>
        </p:nvSpPr>
        <p:spPr>
          <a:xfrm>
            <a:off x="8325195" y="1930321"/>
            <a:ext cx="1122" cy="1120"/>
          </a:xfrm>
          <a:custGeom>
            <a:rect b="b" l="l" r="r" t="t"/>
            <a:pathLst>
              <a:path extrusionOk="0" h="1269" w="634">
                <a:moveTo>
                  <a:pt x="0" y="0"/>
                </a:moveTo>
                <a:lnTo>
                  <a:pt x="355" y="69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4" name="Google Shape;784;g3e3bee9323b_1_0"/>
          <p:cNvSpPr/>
          <p:nvPr/>
        </p:nvSpPr>
        <p:spPr>
          <a:xfrm>
            <a:off x="8320707" y="1955011"/>
            <a:ext cx="1122" cy="0"/>
          </a:xfrm>
          <a:custGeom>
            <a:rect b="b" l="l" r="r" t="t"/>
            <a:pathLst>
              <a:path extrusionOk="0" h="635" w="634">
                <a:moveTo>
                  <a:pt x="52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5" name="Google Shape;785;g3e3bee9323b_1_0"/>
          <p:cNvSpPr/>
          <p:nvPr/>
        </p:nvSpPr>
        <p:spPr>
          <a:xfrm>
            <a:off x="8319585" y="1948277"/>
            <a:ext cx="1121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876" y="9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6" name="Google Shape;786;g3e3bee9323b_1_0"/>
          <p:cNvSpPr/>
          <p:nvPr/>
        </p:nvSpPr>
        <p:spPr>
          <a:xfrm>
            <a:off x="8328562" y="1942666"/>
            <a:ext cx="0" cy="112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0" y="87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g3e3bee9323b_1_0"/>
          <p:cNvSpPr/>
          <p:nvPr/>
        </p:nvSpPr>
        <p:spPr>
          <a:xfrm>
            <a:off x="8333051" y="1886552"/>
            <a:ext cx="1121" cy="1120"/>
          </a:xfrm>
          <a:custGeom>
            <a:rect b="b" l="l" r="r" t="t"/>
            <a:pathLst>
              <a:path extrusionOk="0" h="1269" w="1270">
                <a:moveTo>
                  <a:pt x="850" y="914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8" name="Google Shape;788;g3e3bee9323b_1_0"/>
          <p:cNvSpPr/>
          <p:nvPr/>
        </p:nvSpPr>
        <p:spPr>
          <a:xfrm>
            <a:off x="8345394" y="1914609"/>
            <a:ext cx="1121" cy="1120"/>
          </a:xfrm>
          <a:custGeom>
            <a:rect b="b" l="l" r="r" t="t"/>
            <a:pathLst>
              <a:path extrusionOk="0" h="1269" w="1270">
                <a:moveTo>
                  <a:pt x="876" y="0"/>
                </a:moveTo>
                <a:lnTo>
                  <a:pt x="0" y="86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9" name="Google Shape;789;g3e3bee9323b_1_0"/>
          <p:cNvSpPr/>
          <p:nvPr/>
        </p:nvSpPr>
        <p:spPr>
          <a:xfrm>
            <a:off x="8327440" y="1747389"/>
            <a:ext cx="1122" cy="0"/>
          </a:xfrm>
          <a:custGeom>
            <a:rect b="b" l="l" r="r" t="t"/>
            <a:pathLst>
              <a:path extrusionOk="0" h="635" w="634">
                <a:moveTo>
                  <a:pt x="7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0" name="Google Shape;790;g3e3bee9323b_1_0"/>
          <p:cNvSpPr/>
          <p:nvPr/>
        </p:nvSpPr>
        <p:spPr>
          <a:xfrm>
            <a:off x="8327440" y="1747389"/>
            <a:ext cx="1122" cy="0"/>
          </a:xfrm>
          <a:custGeom>
            <a:rect b="b" l="l" r="r" t="t"/>
            <a:pathLst>
              <a:path extrusionOk="0" h="635" w="634">
                <a:moveTo>
                  <a:pt x="6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1" name="Google Shape;791;g3e3bee9323b_1_0"/>
          <p:cNvSpPr/>
          <p:nvPr/>
        </p:nvSpPr>
        <p:spPr>
          <a:xfrm>
            <a:off x="8327440" y="1747389"/>
            <a:ext cx="1122" cy="1122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19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2" name="Google Shape;792;g3e3bee9323b_1_0"/>
          <p:cNvSpPr/>
          <p:nvPr/>
        </p:nvSpPr>
        <p:spPr>
          <a:xfrm>
            <a:off x="8327440" y="1747389"/>
            <a:ext cx="1122" cy="1122"/>
          </a:xfrm>
          <a:custGeom>
            <a:rect b="b" l="l" r="r" t="t"/>
            <a:pathLst>
              <a:path extrusionOk="0" h="635" w="634">
                <a:moveTo>
                  <a:pt x="-1930" y="107"/>
                </a:moveTo>
                <a:lnTo>
                  <a:pt x="1968" y="10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3" name="Google Shape;793;g3e3bee9323b_1_0"/>
          <p:cNvSpPr/>
          <p:nvPr/>
        </p:nvSpPr>
        <p:spPr>
          <a:xfrm>
            <a:off x="8327440" y="1747389"/>
            <a:ext cx="1122" cy="1122"/>
          </a:xfrm>
          <a:custGeom>
            <a:rect b="b" l="l" r="r" t="t"/>
            <a:pathLst>
              <a:path extrusionOk="0" h="635" w="634">
                <a:moveTo>
                  <a:pt x="-1930" y="101"/>
                </a:moveTo>
                <a:lnTo>
                  <a:pt x="1968" y="1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4" name="Google Shape;794;g3e3bee9323b_1_0"/>
          <p:cNvSpPr/>
          <p:nvPr/>
        </p:nvSpPr>
        <p:spPr>
          <a:xfrm>
            <a:off x="8327440" y="1747389"/>
            <a:ext cx="0" cy="1122"/>
          </a:xfrm>
          <a:custGeom>
            <a:rect b="b" l="l" r="r" t="t"/>
            <a:pathLst>
              <a:path extrusionOk="0" h="635" w="120000">
                <a:moveTo>
                  <a:pt x="0" y="69"/>
                </a:moveTo>
                <a:lnTo>
                  <a:pt x="0" y="6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5" name="Google Shape;795;g3e3bee9323b_1_0"/>
          <p:cNvSpPr/>
          <p:nvPr/>
        </p:nvSpPr>
        <p:spPr>
          <a:xfrm>
            <a:off x="8327440" y="1748512"/>
            <a:ext cx="0" cy="0"/>
          </a:xfrm>
          <a:custGeom>
            <a:rect b="b" l="l" r="r" t="t"/>
            <a:pathLst>
              <a:path extrusionOk="0" h="635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6" name="Google Shape;796;g3e3bee9323b_1_0"/>
          <p:cNvSpPr/>
          <p:nvPr/>
        </p:nvSpPr>
        <p:spPr>
          <a:xfrm>
            <a:off x="8327440" y="1748512"/>
            <a:ext cx="0" cy="0"/>
          </a:xfrm>
          <a:custGeom>
            <a:rect b="b" l="l" r="r" t="t"/>
            <a:pathLst>
              <a:path extrusionOk="0" h="635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g3e3bee9323b_1_0"/>
          <p:cNvSpPr/>
          <p:nvPr/>
        </p:nvSpPr>
        <p:spPr>
          <a:xfrm>
            <a:off x="8327440" y="1748512"/>
            <a:ext cx="0" cy="0"/>
          </a:xfrm>
          <a:custGeom>
            <a:rect b="b" l="l" r="r" t="t"/>
            <a:pathLst>
              <a:path extrusionOk="0" h="635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8" name="Google Shape;798;g3e3bee9323b_1_0"/>
          <p:cNvSpPr/>
          <p:nvPr/>
        </p:nvSpPr>
        <p:spPr>
          <a:xfrm>
            <a:off x="8327440" y="1748512"/>
            <a:ext cx="1122" cy="0"/>
          </a:xfrm>
          <a:custGeom>
            <a:rect b="b" l="l" r="r" t="t"/>
            <a:pathLst>
              <a:path extrusionOk="0" h="635" w="634">
                <a:moveTo>
                  <a:pt x="-1930" y="0"/>
                </a:moveTo>
                <a:lnTo>
                  <a:pt x="194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g3e3bee9323b_1_0"/>
          <p:cNvSpPr/>
          <p:nvPr/>
        </p:nvSpPr>
        <p:spPr>
          <a:xfrm>
            <a:off x="8327440" y="1748512"/>
            <a:ext cx="0" cy="0"/>
          </a:xfrm>
          <a:custGeom>
            <a:rect b="b" l="l" r="r" t="t"/>
            <a:pathLst>
              <a:path extrusionOk="0" h="635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0" name="Google Shape;800;g3e3bee9323b_1_0"/>
          <p:cNvSpPr/>
          <p:nvPr/>
        </p:nvSpPr>
        <p:spPr>
          <a:xfrm>
            <a:off x="8327440" y="1748512"/>
            <a:ext cx="1122" cy="1122"/>
          </a:xfrm>
          <a:custGeom>
            <a:rect b="b" l="l" r="r" t="t"/>
            <a:pathLst>
              <a:path extrusionOk="0" h="635" w="634">
                <a:moveTo>
                  <a:pt x="-1930" y="107"/>
                </a:moveTo>
                <a:lnTo>
                  <a:pt x="1968" y="10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1" name="Google Shape;801;g3e3bee9323b_1_0"/>
          <p:cNvSpPr/>
          <p:nvPr/>
        </p:nvSpPr>
        <p:spPr>
          <a:xfrm>
            <a:off x="8327440" y="1748512"/>
            <a:ext cx="1122" cy="1122"/>
          </a:xfrm>
          <a:custGeom>
            <a:rect b="b" l="l" r="r" t="t"/>
            <a:pathLst>
              <a:path extrusionOk="0" h="635" w="634">
                <a:moveTo>
                  <a:pt x="-1930" y="95"/>
                </a:moveTo>
                <a:lnTo>
                  <a:pt x="1943" y="9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2" name="Google Shape;802;g3e3bee9323b_1_0"/>
          <p:cNvSpPr/>
          <p:nvPr/>
        </p:nvSpPr>
        <p:spPr>
          <a:xfrm>
            <a:off x="8327440" y="1748512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76" y="1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3" name="Google Shape;803;g3e3bee9323b_1_0"/>
          <p:cNvSpPr/>
          <p:nvPr/>
        </p:nvSpPr>
        <p:spPr>
          <a:xfrm>
            <a:off x="8327440" y="1748512"/>
            <a:ext cx="1122" cy="1122"/>
          </a:xfrm>
          <a:custGeom>
            <a:rect b="b" l="l" r="r" t="t"/>
            <a:pathLst>
              <a:path extrusionOk="0" h="635" w="634">
                <a:moveTo>
                  <a:pt x="-1930" y="88"/>
                </a:moveTo>
                <a:lnTo>
                  <a:pt x="1968" y="8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4" name="Google Shape;804;g3e3bee9323b_1_0"/>
          <p:cNvSpPr/>
          <p:nvPr/>
        </p:nvSpPr>
        <p:spPr>
          <a:xfrm>
            <a:off x="8327440" y="1749633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6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5" name="Google Shape;805;g3e3bee9323b_1_0"/>
          <p:cNvSpPr/>
          <p:nvPr/>
        </p:nvSpPr>
        <p:spPr>
          <a:xfrm>
            <a:off x="8327440" y="1749633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6" name="Google Shape;806;g3e3bee9323b_1_0"/>
          <p:cNvSpPr/>
          <p:nvPr/>
        </p:nvSpPr>
        <p:spPr>
          <a:xfrm>
            <a:off x="8327440" y="1749633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7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7" name="Google Shape;807;g3e3bee9323b_1_0"/>
          <p:cNvSpPr/>
          <p:nvPr/>
        </p:nvSpPr>
        <p:spPr>
          <a:xfrm>
            <a:off x="8328562" y="1749633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8" name="Google Shape;808;g3e3bee9323b_1_0"/>
          <p:cNvSpPr/>
          <p:nvPr/>
        </p:nvSpPr>
        <p:spPr>
          <a:xfrm>
            <a:off x="8328562" y="1749633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9" name="Google Shape;809;g3e3bee9323b_1_0"/>
          <p:cNvSpPr/>
          <p:nvPr/>
        </p:nvSpPr>
        <p:spPr>
          <a:xfrm>
            <a:off x="8328562" y="1749633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1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0" name="Google Shape;810;g3e3bee9323b_1_0"/>
          <p:cNvSpPr/>
          <p:nvPr/>
        </p:nvSpPr>
        <p:spPr>
          <a:xfrm>
            <a:off x="8328562" y="1749633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19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1" name="Google Shape;811;g3e3bee9323b_1_0"/>
          <p:cNvSpPr/>
          <p:nvPr/>
        </p:nvSpPr>
        <p:spPr>
          <a:xfrm>
            <a:off x="8328562" y="1749633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20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2" name="Google Shape;812;g3e3bee9323b_1_0"/>
          <p:cNvSpPr/>
          <p:nvPr/>
        </p:nvSpPr>
        <p:spPr>
          <a:xfrm>
            <a:off x="8328562" y="175075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3" name="Google Shape;813;g3e3bee9323b_1_0"/>
          <p:cNvSpPr/>
          <p:nvPr/>
        </p:nvSpPr>
        <p:spPr>
          <a:xfrm>
            <a:off x="8328562" y="175075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4" name="Google Shape;814;g3e3bee9323b_1_0"/>
          <p:cNvSpPr/>
          <p:nvPr/>
        </p:nvSpPr>
        <p:spPr>
          <a:xfrm>
            <a:off x="8328562" y="175075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5" name="Google Shape;815;g3e3bee9323b_1_0"/>
          <p:cNvSpPr/>
          <p:nvPr/>
        </p:nvSpPr>
        <p:spPr>
          <a:xfrm>
            <a:off x="8328562" y="1750756"/>
            <a:ext cx="0" cy="1120"/>
          </a:xfrm>
          <a:custGeom>
            <a:rect b="b" l="l" r="r" t="t"/>
            <a:pathLst>
              <a:path extrusionOk="0" h="1269" w="634">
                <a:moveTo>
                  <a:pt x="0" y="0"/>
                </a:moveTo>
                <a:lnTo>
                  <a:pt x="0" y="72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6" name="Google Shape;816;g3e3bee9323b_1_0"/>
          <p:cNvSpPr/>
          <p:nvPr/>
        </p:nvSpPr>
        <p:spPr>
          <a:xfrm>
            <a:off x="8328562" y="1751878"/>
            <a:ext cx="1122" cy="0"/>
          </a:xfrm>
          <a:custGeom>
            <a:rect b="b" l="l" r="r" t="t"/>
            <a:pathLst>
              <a:path extrusionOk="0" h="1269" w="634">
                <a:moveTo>
                  <a:pt x="0" y="0"/>
                </a:moveTo>
                <a:lnTo>
                  <a:pt x="44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7" name="Google Shape;817;g3e3bee9323b_1_0"/>
          <p:cNvSpPr/>
          <p:nvPr/>
        </p:nvSpPr>
        <p:spPr>
          <a:xfrm>
            <a:off x="8329684" y="1751878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8" name="Google Shape;818;g3e3bee9323b_1_0"/>
          <p:cNvSpPr/>
          <p:nvPr/>
        </p:nvSpPr>
        <p:spPr>
          <a:xfrm>
            <a:off x="8329684" y="1751878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6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9" name="Google Shape;819;g3e3bee9323b_1_0"/>
          <p:cNvSpPr/>
          <p:nvPr/>
        </p:nvSpPr>
        <p:spPr>
          <a:xfrm>
            <a:off x="8329684" y="1751878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0" name="Google Shape;820;g3e3bee9323b_1_0"/>
          <p:cNvSpPr/>
          <p:nvPr/>
        </p:nvSpPr>
        <p:spPr>
          <a:xfrm>
            <a:off x="8329684" y="1753001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1" name="Google Shape;821;g3e3bee9323b_1_0"/>
          <p:cNvSpPr/>
          <p:nvPr/>
        </p:nvSpPr>
        <p:spPr>
          <a:xfrm>
            <a:off x="8329684" y="1753001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2" name="Google Shape;822;g3e3bee9323b_1_0"/>
          <p:cNvSpPr/>
          <p:nvPr/>
        </p:nvSpPr>
        <p:spPr>
          <a:xfrm>
            <a:off x="8329684" y="1753001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3" name="Google Shape;823;g3e3bee9323b_1_0"/>
          <p:cNvSpPr/>
          <p:nvPr/>
        </p:nvSpPr>
        <p:spPr>
          <a:xfrm>
            <a:off x="8329684" y="1753001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7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4" name="Google Shape;824;g3e3bee9323b_1_0"/>
          <p:cNvSpPr/>
          <p:nvPr/>
        </p:nvSpPr>
        <p:spPr>
          <a:xfrm>
            <a:off x="8329684" y="1753001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63" y="19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5" name="Google Shape;825;g3e3bee9323b_1_0"/>
          <p:cNvSpPr/>
          <p:nvPr/>
        </p:nvSpPr>
        <p:spPr>
          <a:xfrm>
            <a:off x="8329684" y="1753001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76" y="22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6" name="Google Shape;826;g3e3bee9323b_1_0"/>
          <p:cNvSpPr/>
          <p:nvPr/>
        </p:nvSpPr>
        <p:spPr>
          <a:xfrm>
            <a:off x="8329684" y="1753001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76" y="1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7" name="Google Shape;827;g3e3bee9323b_1_0"/>
          <p:cNvSpPr/>
          <p:nvPr/>
        </p:nvSpPr>
        <p:spPr>
          <a:xfrm>
            <a:off x="8329684" y="1753001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88" y="1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8" name="Google Shape;828;g3e3bee9323b_1_0"/>
          <p:cNvSpPr/>
          <p:nvPr/>
        </p:nvSpPr>
        <p:spPr>
          <a:xfrm>
            <a:off x="8329684" y="1754123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7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9" name="Google Shape;829;g3e3bee9323b_1_0"/>
          <p:cNvSpPr/>
          <p:nvPr/>
        </p:nvSpPr>
        <p:spPr>
          <a:xfrm>
            <a:off x="8329684" y="1754123"/>
            <a:ext cx="1122" cy="0"/>
          </a:xfrm>
          <a:custGeom>
            <a:rect b="b" l="l" r="r" t="t"/>
            <a:pathLst>
              <a:path extrusionOk="0" h="635" w="634">
                <a:moveTo>
                  <a:pt x="-1930" y="0"/>
                </a:moveTo>
                <a:lnTo>
                  <a:pt x="195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0" name="Google Shape;830;g3e3bee9323b_1_0"/>
          <p:cNvSpPr/>
          <p:nvPr/>
        </p:nvSpPr>
        <p:spPr>
          <a:xfrm>
            <a:off x="8329684" y="1754123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1" name="Google Shape;831;g3e3bee9323b_1_0"/>
          <p:cNvSpPr/>
          <p:nvPr/>
        </p:nvSpPr>
        <p:spPr>
          <a:xfrm>
            <a:off x="8329684" y="1754123"/>
            <a:ext cx="1122" cy="0"/>
          </a:xfrm>
          <a:custGeom>
            <a:rect b="b" l="l" r="r" t="t"/>
            <a:pathLst>
              <a:path extrusionOk="0" h="635" w="634">
                <a:moveTo>
                  <a:pt x="-1930" y="0"/>
                </a:moveTo>
                <a:lnTo>
                  <a:pt x="195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2" name="Google Shape;832;g3e3bee9323b_1_0"/>
          <p:cNvSpPr/>
          <p:nvPr/>
        </p:nvSpPr>
        <p:spPr>
          <a:xfrm>
            <a:off x="8329684" y="1754123"/>
            <a:ext cx="1122" cy="0"/>
          </a:xfrm>
          <a:custGeom>
            <a:rect b="b" l="l" r="r" t="t"/>
            <a:pathLst>
              <a:path extrusionOk="0" h="635" w="634">
                <a:moveTo>
                  <a:pt x="-1930" y="0"/>
                </a:moveTo>
                <a:lnTo>
                  <a:pt x="195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3" name="Google Shape;833;g3e3bee9323b_1_0"/>
          <p:cNvSpPr/>
          <p:nvPr/>
        </p:nvSpPr>
        <p:spPr>
          <a:xfrm>
            <a:off x="8329684" y="1754123"/>
            <a:ext cx="0" cy="1122"/>
          </a:xfrm>
          <a:custGeom>
            <a:rect b="b" l="l" r="r" t="t"/>
            <a:pathLst>
              <a:path extrusionOk="0" h="635" w="120000">
                <a:moveTo>
                  <a:pt x="0" y="95"/>
                </a:moveTo>
                <a:lnTo>
                  <a:pt x="0" y="9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4" name="Google Shape;834;g3e3bee9323b_1_0"/>
          <p:cNvSpPr/>
          <p:nvPr/>
        </p:nvSpPr>
        <p:spPr>
          <a:xfrm>
            <a:off x="8329684" y="1754123"/>
            <a:ext cx="0" cy="1122"/>
          </a:xfrm>
          <a:custGeom>
            <a:rect b="b" l="l" r="r" t="t"/>
            <a:pathLst>
              <a:path extrusionOk="0" h="635" w="120000">
                <a:moveTo>
                  <a:pt x="0" y="88"/>
                </a:moveTo>
                <a:lnTo>
                  <a:pt x="0" y="8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5" name="Google Shape;835;g3e3bee9323b_1_0"/>
          <p:cNvSpPr/>
          <p:nvPr/>
        </p:nvSpPr>
        <p:spPr>
          <a:xfrm>
            <a:off x="8329684" y="1754123"/>
            <a:ext cx="0" cy="1122"/>
          </a:xfrm>
          <a:custGeom>
            <a:rect b="b" l="l" r="r" t="t"/>
            <a:pathLst>
              <a:path extrusionOk="0" h="635" w="120000">
                <a:moveTo>
                  <a:pt x="0" y="88"/>
                </a:moveTo>
                <a:lnTo>
                  <a:pt x="0" y="8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6" name="Google Shape;836;g3e3bee9323b_1_0"/>
          <p:cNvSpPr/>
          <p:nvPr/>
        </p:nvSpPr>
        <p:spPr>
          <a:xfrm>
            <a:off x="8329684" y="1755245"/>
            <a:ext cx="1122" cy="0"/>
          </a:xfrm>
          <a:custGeom>
            <a:rect b="b" l="l" r="r" t="t"/>
            <a:pathLst>
              <a:path extrusionOk="0" h="635" w="634">
                <a:moveTo>
                  <a:pt x="-1930" y="0"/>
                </a:moveTo>
                <a:lnTo>
                  <a:pt x="195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7" name="Google Shape;837;g3e3bee9323b_1_0"/>
          <p:cNvSpPr/>
          <p:nvPr/>
        </p:nvSpPr>
        <p:spPr>
          <a:xfrm>
            <a:off x="8329684" y="1755245"/>
            <a:ext cx="1122" cy="0"/>
          </a:xfrm>
          <a:custGeom>
            <a:rect b="b" l="l" r="r" t="t"/>
            <a:pathLst>
              <a:path extrusionOk="0" h="635" w="634">
                <a:moveTo>
                  <a:pt x="-1930" y="0"/>
                </a:moveTo>
                <a:lnTo>
                  <a:pt x="195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8" name="Google Shape;838;g3e3bee9323b_1_0"/>
          <p:cNvSpPr/>
          <p:nvPr/>
        </p:nvSpPr>
        <p:spPr>
          <a:xfrm>
            <a:off x="8329684" y="1755245"/>
            <a:ext cx="1122" cy="0"/>
          </a:xfrm>
          <a:custGeom>
            <a:rect b="b" l="l" r="r" t="t"/>
            <a:pathLst>
              <a:path extrusionOk="0" h="635" w="634">
                <a:moveTo>
                  <a:pt x="-1930" y="0"/>
                </a:moveTo>
                <a:lnTo>
                  <a:pt x="195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9" name="Google Shape;839;g3e3bee9323b_1_0"/>
          <p:cNvSpPr/>
          <p:nvPr/>
        </p:nvSpPr>
        <p:spPr>
          <a:xfrm>
            <a:off x="8329684" y="1755245"/>
            <a:ext cx="1122" cy="0"/>
          </a:xfrm>
          <a:custGeom>
            <a:rect b="b" l="l" r="r" t="t"/>
            <a:pathLst>
              <a:path extrusionOk="0" h="635" w="634">
                <a:moveTo>
                  <a:pt x="-1930" y="0"/>
                </a:moveTo>
                <a:lnTo>
                  <a:pt x="196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0" name="Google Shape;840;g3e3bee9323b_1_0"/>
          <p:cNvSpPr/>
          <p:nvPr/>
        </p:nvSpPr>
        <p:spPr>
          <a:xfrm>
            <a:off x="8329684" y="1755245"/>
            <a:ext cx="1122" cy="0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1" name="Google Shape;841;g3e3bee9323b_1_0"/>
          <p:cNvSpPr/>
          <p:nvPr/>
        </p:nvSpPr>
        <p:spPr>
          <a:xfrm>
            <a:off x="8329684" y="1755245"/>
            <a:ext cx="1122" cy="0"/>
          </a:xfrm>
          <a:custGeom>
            <a:rect b="b" l="l" r="r" t="t"/>
            <a:pathLst>
              <a:path extrusionOk="0" h="635" w="634">
                <a:moveTo>
                  <a:pt x="6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2" name="Google Shape;842;g3e3bee9323b_1_0"/>
          <p:cNvSpPr/>
          <p:nvPr/>
        </p:nvSpPr>
        <p:spPr>
          <a:xfrm>
            <a:off x="8329684" y="1755245"/>
            <a:ext cx="1122" cy="1122"/>
          </a:xfrm>
          <a:custGeom>
            <a:rect b="b" l="l" r="r" t="t"/>
            <a:pathLst>
              <a:path extrusionOk="0" h="635" w="634">
                <a:moveTo>
                  <a:pt x="76" y="0"/>
                </a:moveTo>
                <a:lnTo>
                  <a:pt x="0" y="19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3" name="Google Shape;843;g3e3bee9323b_1_0"/>
          <p:cNvSpPr/>
          <p:nvPr/>
        </p:nvSpPr>
        <p:spPr>
          <a:xfrm>
            <a:off x="8329684" y="1755245"/>
            <a:ext cx="1122" cy="1122"/>
          </a:xfrm>
          <a:custGeom>
            <a:rect b="b" l="l" r="r" t="t"/>
            <a:pathLst>
              <a:path extrusionOk="0" h="635" w="634">
                <a:moveTo>
                  <a:pt x="76" y="0"/>
                </a:moveTo>
                <a:lnTo>
                  <a:pt x="0" y="20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4" name="Google Shape;844;g3e3bee9323b_1_0"/>
          <p:cNvSpPr/>
          <p:nvPr/>
        </p:nvSpPr>
        <p:spPr>
          <a:xfrm>
            <a:off x="8329684" y="1755245"/>
            <a:ext cx="1122" cy="1122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1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5" name="Google Shape;845;g3e3bee9323b_1_0"/>
          <p:cNvSpPr/>
          <p:nvPr/>
        </p:nvSpPr>
        <p:spPr>
          <a:xfrm>
            <a:off x="8329684" y="1756367"/>
            <a:ext cx="1122" cy="0"/>
          </a:xfrm>
          <a:custGeom>
            <a:rect b="b" l="l" r="r" t="t"/>
            <a:pathLst>
              <a:path extrusionOk="0" h="635" w="634">
                <a:moveTo>
                  <a:pt x="88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6" name="Google Shape;846;g3e3bee9323b_1_0"/>
          <p:cNvSpPr/>
          <p:nvPr/>
        </p:nvSpPr>
        <p:spPr>
          <a:xfrm>
            <a:off x="8329684" y="1756367"/>
            <a:ext cx="1122" cy="0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7" name="Google Shape;847;g3e3bee9323b_1_0"/>
          <p:cNvSpPr/>
          <p:nvPr/>
        </p:nvSpPr>
        <p:spPr>
          <a:xfrm>
            <a:off x="8329684" y="1756367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8" name="Google Shape;848;g3e3bee9323b_1_0"/>
          <p:cNvSpPr/>
          <p:nvPr/>
        </p:nvSpPr>
        <p:spPr>
          <a:xfrm>
            <a:off x="8329684" y="1756367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9" name="Google Shape;849;g3e3bee9323b_1_0"/>
          <p:cNvSpPr/>
          <p:nvPr/>
        </p:nvSpPr>
        <p:spPr>
          <a:xfrm>
            <a:off x="8329684" y="1756367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0" name="Google Shape;850;g3e3bee9323b_1_0"/>
          <p:cNvSpPr/>
          <p:nvPr/>
        </p:nvSpPr>
        <p:spPr>
          <a:xfrm>
            <a:off x="8329684" y="1756367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1" name="Google Shape;851;g3e3bee9323b_1_0"/>
          <p:cNvSpPr/>
          <p:nvPr/>
        </p:nvSpPr>
        <p:spPr>
          <a:xfrm>
            <a:off x="8329684" y="1756367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6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2" name="Google Shape;852;g3e3bee9323b_1_0"/>
          <p:cNvSpPr/>
          <p:nvPr/>
        </p:nvSpPr>
        <p:spPr>
          <a:xfrm>
            <a:off x="8329684" y="1757490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3" name="Google Shape;853;g3e3bee9323b_1_0"/>
          <p:cNvSpPr/>
          <p:nvPr/>
        </p:nvSpPr>
        <p:spPr>
          <a:xfrm>
            <a:off x="8328562" y="1757490"/>
            <a:ext cx="1122" cy="0"/>
          </a:xfrm>
          <a:custGeom>
            <a:rect b="b" l="l" r="r" t="t"/>
            <a:pathLst>
              <a:path extrusionOk="0" h="635" w="634">
                <a:moveTo>
                  <a:pt x="241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4" name="Google Shape;854;g3e3bee9323b_1_0"/>
          <p:cNvSpPr/>
          <p:nvPr/>
        </p:nvSpPr>
        <p:spPr>
          <a:xfrm>
            <a:off x="8328562" y="1757490"/>
            <a:ext cx="1122" cy="1120"/>
          </a:xfrm>
          <a:custGeom>
            <a:rect b="b" l="l" r="r" t="t"/>
            <a:pathLst>
              <a:path extrusionOk="0" h="1269" w="634">
                <a:moveTo>
                  <a:pt x="380" y="0"/>
                </a:moveTo>
                <a:lnTo>
                  <a:pt x="0" y="73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5" name="Google Shape;855;g3e3bee9323b_1_0"/>
          <p:cNvSpPr/>
          <p:nvPr/>
        </p:nvSpPr>
        <p:spPr>
          <a:xfrm>
            <a:off x="8328562" y="1757490"/>
            <a:ext cx="1122" cy="1122"/>
          </a:xfrm>
          <a:custGeom>
            <a:rect b="b" l="l" r="r" t="t"/>
            <a:pathLst>
              <a:path extrusionOk="0" h="635" w="634">
                <a:moveTo>
                  <a:pt x="203" y="0"/>
                </a:moveTo>
                <a:lnTo>
                  <a:pt x="0" y="3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6" name="Google Shape;856;g3e3bee9323b_1_0"/>
          <p:cNvSpPr/>
          <p:nvPr/>
        </p:nvSpPr>
        <p:spPr>
          <a:xfrm>
            <a:off x="8328562" y="1758612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7" name="Google Shape;857;g3e3bee9323b_1_0"/>
          <p:cNvSpPr/>
          <p:nvPr/>
        </p:nvSpPr>
        <p:spPr>
          <a:xfrm>
            <a:off x="8328562" y="1758612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8" name="Google Shape;858;g3e3bee9323b_1_0"/>
          <p:cNvSpPr/>
          <p:nvPr/>
        </p:nvSpPr>
        <p:spPr>
          <a:xfrm>
            <a:off x="8328562" y="1758612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20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9" name="Google Shape;859;g3e3bee9323b_1_0"/>
          <p:cNvSpPr/>
          <p:nvPr/>
        </p:nvSpPr>
        <p:spPr>
          <a:xfrm>
            <a:off x="8328562" y="1758612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19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0" name="Google Shape;860;g3e3bee9323b_1_0"/>
          <p:cNvSpPr/>
          <p:nvPr/>
        </p:nvSpPr>
        <p:spPr>
          <a:xfrm>
            <a:off x="8328562" y="1758612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13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1" name="Google Shape;861;g3e3bee9323b_1_0"/>
          <p:cNvSpPr/>
          <p:nvPr/>
        </p:nvSpPr>
        <p:spPr>
          <a:xfrm>
            <a:off x="8328562" y="1759734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2" name="Google Shape;862;g3e3bee9323b_1_0"/>
          <p:cNvSpPr/>
          <p:nvPr/>
        </p:nvSpPr>
        <p:spPr>
          <a:xfrm>
            <a:off x="8328562" y="1759734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3" name="Google Shape;863;g3e3bee9323b_1_0"/>
          <p:cNvSpPr/>
          <p:nvPr/>
        </p:nvSpPr>
        <p:spPr>
          <a:xfrm>
            <a:off x="8328562" y="1759734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4" name="Google Shape;864;g3e3bee9323b_1_0"/>
          <p:cNvSpPr/>
          <p:nvPr/>
        </p:nvSpPr>
        <p:spPr>
          <a:xfrm>
            <a:off x="8328562" y="1759734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5" name="Google Shape;865;g3e3bee9323b_1_0"/>
          <p:cNvSpPr/>
          <p:nvPr/>
        </p:nvSpPr>
        <p:spPr>
          <a:xfrm>
            <a:off x="8328562" y="1759734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6" name="Google Shape;866;g3e3bee9323b_1_0"/>
          <p:cNvSpPr/>
          <p:nvPr/>
        </p:nvSpPr>
        <p:spPr>
          <a:xfrm>
            <a:off x="8328562" y="1759734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1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7" name="Google Shape;867;g3e3bee9323b_1_0"/>
          <p:cNvSpPr/>
          <p:nvPr/>
        </p:nvSpPr>
        <p:spPr>
          <a:xfrm>
            <a:off x="8328562" y="1759734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1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8" name="Google Shape;868;g3e3bee9323b_1_0"/>
          <p:cNvSpPr/>
          <p:nvPr/>
        </p:nvSpPr>
        <p:spPr>
          <a:xfrm>
            <a:off x="8328562" y="1759734"/>
            <a:ext cx="0" cy="1122"/>
          </a:xfrm>
          <a:custGeom>
            <a:rect b="b" l="l" r="r" t="t"/>
            <a:pathLst>
              <a:path extrusionOk="0" h="635" w="634">
                <a:moveTo>
                  <a:pt x="0" y="107"/>
                </a:moveTo>
                <a:lnTo>
                  <a:pt x="0" y="10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9" name="Google Shape;869;g3e3bee9323b_1_0"/>
          <p:cNvSpPr/>
          <p:nvPr/>
        </p:nvSpPr>
        <p:spPr>
          <a:xfrm>
            <a:off x="8327440" y="1759734"/>
            <a:ext cx="1122" cy="1122"/>
          </a:xfrm>
          <a:custGeom>
            <a:rect b="b" l="l" r="r" t="t"/>
            <a:pathLst>
              <a:path extrusionOk="0" h="635" w="634">
                <a:moveTo>
                  <a:pt x="-1930" y="95"/>
                </a:moveTo>
                <a:lnTo>
                  <a:pt x="1968" y="9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0" name="Google Shape;870;g3e3bee9323b_1_0"/>
          <p:cNvSpPr/>
          <p:nvPr/>
        </p:nvSpPr>
        <p:spPr>
          <a:xfrm>
            <a:off x="8327440" y="1760856"/>
            <a:ext cx="0" cy="0"/>
          </a:xfrm>
          <a:custGeom>
            <a:rect b="b" l="l" r="r" t="t"/>
            <a:pathLst>
              <a:path extrusionOk="0" h="635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1" name="Google Shape;871;g3e3bee9323b_1_0"/>
          <p:cNvSpPr/>
          <p:nvPr/>
        </p:nvSpPr>
        <p:spPr>
          <a:xfrm>
            <a:off x="8327440" y="1760856"/>
            <a:ext cx="1122" cy="0"/>
          </a:xfrm>
          <a:custGeom>
            <a:rect b="b" l="l" r="r" t="t"/>
            <a:pathLst>
              <a:path extrusionOk="0" h="635" w="634">
                <a:moveTo>
                  <a:pt x="-1930" y="0"/>
                </a:moveTo>
                <a:lnTo>
                  <a:pt x="195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2" name="Google Shape;872;g3e3bee9323b_1_0"/>
          <p:cNvSpPr/>
          <p:nvPr/>
        </p:nvSpPr>
        <p:spPr>
          <a:xfrm>
            <a:off x="8327440" y="1760856"/>
            <a:ext cx="0" cy="0"/>
          </a:xfrm>
          <a:custGeom>
            <a:rect b="b" l="l" r="r" t="t"/>
            <a:pathLst>
              <a:path extrusionOk="0" h="635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3" name="Google Shape;873;g3e3bee9323b_1_0"/>
          <p:cNvSpPr/>
          <p:nvPr/>
        </p:nvSpPr>
        <p:spPr>
          <a:xfrm>
            <a:off x="8327440" y="1760856"/>
            <a:ext cx="1122" cy="0"/>
          </a:xfrm>
          <a:custGeom>
            <a:rect b="b" l="l" r="r" t="t"/>
            <a:pathLst>
              <a:path extrusionOk="0" h="635" w="634">
                <a:moveTo>
                  <a:pt x="-1930" y="0"/>
                </a:moveTo>
                <a:lnTo>
                  <a:pt x="195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4" name="Google Shape;874;g3e3bee9323b_1_0"/>
          <p:cNvSpPr/>
          <p:nvPr/>
        </p:nvSpPr>
        <p:spPr>
          <a:xfrm>
            <a:off x="8327440" y="1760856"/>
            <a:ext cx="0" cy="0"/>
          </a:xfrm>
          <a:custGeom>
            <a:rect b="b" l="l" r="r" t="t"/>
            <a:pathLst>
              <a:path extrusionOk="0" h="635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5" name="Google Shape;875;g3e3bee9323b_1_0"/>
          <p:cNvSpPr/>
          <p:nvPr/>
        </p:nvSpPr>
        <p:spPr>
          <a:xfrm>
            <a:off x="8327440" y="1760856"/>
            <a:ext cx="1122" cy="1122"/>
          </a:xfrm>
          <a:custGeom>
            <a:rect b="b" l="l" r="r" t="t"/>
            <a:pathLst>
              <a:path extrusionOk="0" h="635" w="634">
                <a:moveTo>
                  <a:pt x="-1930" y="107"/>
                </a:moveTo>
                <a:lnTo>
                  <a:pt x="1968" y="10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6" name="Google Shape;876;g3e3bee9323b_1_0"/>
          <p:cNvSpPr/>
          <p:nvPr/>
        </p:nvSpPr>
        <p:spPr>
          <a:xfrm>
            <a:off x="8328562" y="1760856"/>
            <a:ext cx="0" cy="1122"/>
          </a:xfrm>
          <a:custGeom>
            <a:rect b="b" l="l" r="r" t="t"/>
            <a:pathLst>
              <a:path extrusionOk="0" h="635" w="634">
                <a:moveTo>
                  <a:pt x="0" y="95"/>
                </a:moveTo>
                <a:lnTo>
                  <a:pt x="0" y="9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7" name="Google Shape;877;g3e3bee9323b_1_0"/>
          <p:cNvSpPr/>
          <p:nvPr/>
        </p:nvSpPr>
        <p:spPr>
          <a:xfrm>
            <a:off x="8328562" y="1760856"/>
            <a:ext cx="0" cy="1122"/>
          </a:xfrm>
          <a:custGeom>
            <a:rect b="b" l="l" r="r" t="t"/>
            <a:pathLst>
              <a:path extrusionOk="0" h="635" w="634">
                <a:moveTo>
                  <a:pt x="0" y="82"/>
                </a:moveTo>
                <a:lnTo>
                  <a:pt x="0" y="8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8" name="Google Shape;878;g3e3bee9323b_1_0"/>
          <p:cNvSpPr/>
          <p:nvPr/>
        </p:nvSpPr>
        <p:spPr>
          <a:xfrm>
            <a:off x="8328562" y="176197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9" name="Google Shape;879;g3e3bee9323b_1_0"/>
          <p:cNvSpPr/>
          <p:nvPr/>
        </p:nvSpPr>
        <p:spPr>
          <a:xfrm>
            <a:off x="8328562" y="176197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0" name="Google Shape;880;g3e3bee9323b_1_0"/>
          <p:cNvSpPr/>
          <p:nvPr/>
        </p:nvSpPr>
        <p:spPr>
          <a:xfrm>
            <a:off x="8328562" y="176197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1" name="Google Shape;881;g3e3bee9323b_1_0"/>
          <p:cNvSpPr/>
          <p:nvPr/>
        </p:nvSpPr>
        <p:spPr>
          <a:xfrm>
            <a:off x="8328562" y="176197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2" name="Google Shape;882;g3e3bee9323b_1_0"/>
          <p:cNvSpPr/>
          <p:nvPr/>
        </p:nvSpPr>
        <p:spPr>
          <a:xfrm>
            <a:off x="8328562" y="176197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3" name="Google Shape;883;g3e3bee9323b_1_0"/>
          <p:cNvSpPr/>
          <p:nvPr/>
        </p:nvSpPr>
        <p:spPr>
          <a:xfrm>
            <a:off x="8328562" y="1761979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20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4" name="Google Shape;884;g3e3bee9323b_1_0"/>
          <p:cNvSpPr/>
          <p:nvPr/>
        </p:nvSpPr>
        <p:spPr>
          <a:xfrm>
            <a:off x="8328562" y="1761979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1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5" name="Google Shape;885;g3e3bee9323b_1_0"/>
          <p:cNvSpPr/>
          <p:nvPr/>
        </p:nvSpPr>
        <p:spPr>
          <a:xfrm>
            <a:off x="8328562" y="1761979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20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6" name="Google Shape;886;g3e3bee9323b_1_0"/>
          <p:cNvSpPr/>
          <p:nvPr/>
        </p:nvSpPr>
        <p:spPr>
          <a:xfrm>
            <a:off x="8328562" y="1761979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9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7" name="Google Shape;887;g3e3bee9323b_1_0"/>
          <p:cNvSpPr/>
          <p:nvPr/>
        </p:nvSpPr>
        <p:spPr>
          <a:xfrm>
            <a:off x="8328562" y="1763101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8" name="Google Shape;888;g3e3bee9323b_1_0"/>
          <p:cNvSpPr/>
          <p:nvPr/>
        </p:nvSpPr>
        <p:spPr>
          <a:xfrm>
            <a:off x="8328562" y="1763101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9" name="Google Shape;889;g3e3bee9323b_1_0"/>
          <p:cNvSpPr/>
          <p:nvPr/>
        </p:nvSpPr>
        <p:spPr>
          <a:xfrm>
            <a:off x="8328562" y="1763101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203" y="38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0" name="Google Shape;890;g3e3bee9323b_1_0"/>
          <p:cNvSpPr/>
          <p:nvPr/>
        </p:nvSpPr>
        <p:spPr>
          <a:xfrm>
            <a:off x="8328562" y="1763101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177" y="3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1" name="Google Shape;891;g3e3bee9323b_1_0"/>
          <p:cNvSpPr/>
          <p:nvPr/>
        </p:nvSpPr>
        <p:spPr>
          <a:xfrm>
            <a:off x="8328562" y="1764223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21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2" name="Google Shape;892;g3e3bee9323b_1_0"/>
          <p:cNvSpPr/>
          <p:nvPr/>
        </p:nvSpPr>
        <p:spPr>
          <a:xfrm>
            <a:off x="8328562" y="1764223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22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3" name="Google Shape;893;g3e3bee9323b_1_0"/>
          <p:cNvSpPr/>
          <p:nvPr/>
        </p:nvSpPr>
        <p:spPr>
          <a:xfrm>
            <a:off x="8329684" y="1764223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4" name="Google Shape;894;g3e3bee9323b_1_0"/>
          <p:cNvSpPr/>
          <p:nvPr/>
        </p:nvSpPr>
        <p:spPr>
          <a:xfrm>
            <a:off x="8329684" y="1764223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6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5" name="Google Shape;895;g3e3bee9323b_1_0"/>
          <p:cNvSpPr/>
          <p:nvPr/>
        </p:nvSpPr>
        <p:spPr>
          <a:xfrm>
            <a:off x="8329684" y="1765345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6" name="Google Shape;896;g3e3bee9323b_1_0"/>
          <p:cNvSpPr/>
          <p:nvPr/>
        </p:nvSpPr>
        <p:spPr>
          <a:xfrm>
            <a:off x="8329684" y="1765345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7" name="Google Shape;897;g3e3bee9323b_1_0"/>
          <p:cNvSpPr/>
          <p:nvPr/>
        </p:nvSpPr>
        <p:spPr>
          <a:xfrm>
            <a:off x="8329684" y="1765345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8" name="Google Shape;898;g3e3bee9323b_1_0"/>
          <p:cNvSpPr/>
          <p:nvPr/>
        </p:nvSpPr>
        <p:spPr>
          <a:xfrm>
            <a:off x="8329684" y="1765345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101" y="1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9" name="Google Shape;899;g3e3bee9323b_1_0"/>
          <p:cNvSpPr/>
          <p:nvPr/>
        </p:nvSpPr>
        <p:spPr>
          <a:xfrm>
            <a:off x="8329684" y="1765345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63" y="1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0" name="Google Shape;900;g3e3bee9323b_1_0"/>
          <p:cNvSpPr/>
          <p:nvPr/>
        </p:nvSpPr>
        <p:spPr>
          <a:xfrm>
            <a:off x="8329684" y="1765345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101" y="1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1" name="Google Shape;901;g3e3bee9323b_1_0"/>
          <p:cNvSpPr/>
          <p:nvPr/>
        </p:nvSpPr>
        <p:spPr>
          <a:xfrm>
            <a:off x="8329684" y="1765345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50" y="1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2" name="Google Shape;902;g3e3bee9323b_1_0"/>
          <p:cNvSpPr/>
          <p:nvPr/>
        </p:nvSpPr>
        <p:spPr>
          <a:xfrm>
            <a:off x="8329684" y="1766468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10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3" name="Google Shape;903;g3e3bee9323b_1_0"/>
          <p:cNvSpPr/>
          <p:nvPr/>
        </p:nvSpPr>
        <p:spPr>
          <a:xfrm>
            <a:off x="8329684" y="1766468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7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4" name="Google Shape;904;g3e3bee9323b_1_0"/>
          <p:cNvSpPr/>
          <p:nvPr/>
        </p:nvSpPr>
        <p:spPr>
          <a:xfrm>
            <a:off x="8329684" y="1766468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5" name="Google Shape;905;g3e3bee9323b_1_0"/>
          <p:cNvSpPr/>
          <p:nvPr/>
        </p:nvSpPr>
        <p:spPr>
          <a:xfrm>
            <a:off x="8329684" y="1766468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7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6" name="Google Shape;906;g3e3bee9323b_1_0"/>
          <p:cNvSpPr/>
          <p:nvPr/>
        </p:nvSpPr>
        <p:spPr>
          <a:xfrm>
            <a:off x="8330806" y="1766468"/>
            <a:ext cx="0" cy="1122"/>
          </a:xfrm>
          <a:custGeom>
            <a:rect b="b" l="l" r="r" t="t"/>
            <a:pathLst>
              <a:path extrusionOk="0" h="635" w="634">
                <a:moveTo>
                  <a:pt x="0" y="63"/>
                </a:moveTo>
                <a:lnTo>
                  <a:pt x="0" y="6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7" name="Google Shape;907;g3e3bee9323b_1_0"/>
          <p:cNvSpPr/>
          <p:nvPr/>
        </p:nvSpPr>
        <p:spPr>
          <a:xfrm>
            <a:off x="8330806" y="1767590"/>
            <a:ext cx="0" cy="0"/>
          </a:xfrm>
          <a:custGeom>
            <a:rect b="b" l="l" r="r" t="t"/>
            <a:pathLst>
              <a:path extrusionOk="0" h="635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8" name="Google Shape;908;g3e3bee9323b_1_0"/>
          <p:cNvSpPr/>
          <p:nvPr/>
        </p:nvSpPr>
        <p:spPr>
          <a:xfrm>
            <a:off x="8330806" y="1767590"/>
            <a:ext cx="0" cy="0"/>
          </a:xfrm>
          <a:custGeom>
            <a:rect b="b" l="l" r="r" t="t"/>
            <a:pathLst>
              <a:path extrusionOk="0" h="635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9" name="Google Shape;909;g3e3bee9323b_1_0"/>
          <p:cNvSpPr/>
          <p:nvPr/>
        </p:nvSpPr>
        <p:spPr>
          <a:xfrm>
            <a:off x="8330806" y="1767590"/>
            <a:ext cx="0" cy="1122"/>
          </a:xfrm>
          <a:custGeom>
            <a:rect b="b" l="l" r="r" t="t"/>
            <a:pathLst>
              <a:path extrusionOk="0" h="635" w="634">
                <a:moveTo>
                  <a:pt x="0" y="63"/>
                </a:moveTo>
                <a:lnTo>
                  <a:pt x="0" y="6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0" name="Google Shape;910;g3e3bee9323b_1_0"/>
          <p:cNvSpPr/>
          <p:nvPr/>
        </p:nvSpPr>
        <p:spPr>
          <a:xfrm>
            <a:off x="8329684" y="1767590"/>
            <a:ext cx="1122" cy="1122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1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1" name="Google Shape;911;g3e3bee9323b_1_0"/>
          <p:cNvSpPr/>
          <p:nvPr/>
        </p:nvSpPr>
        <p:spPr>
          <a:xfrm>
            <a:off x="8329684" y="1768713"/>
            <a:ext cx="1122" cy="0"/>
          </a:xfrm>
          <a:custGeom>
            <a:rect b="b" l="l" r="r" t="t"/>
            <a:pathLst>
              <a:path extrusionOk="0" h="635" w="634">
                <a:moveTo>
                  <a:pt x="7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2" name="Google Shape;912;g3e3bee9323b_1_0"/>
          <p:cNvSpPr/>
          <p:nvPr/>
        </p:nvSpPr>
        <p:spPr>
          <a:xfrm>
            <a:off x="8329684" y="1768713"/>
            <a:ext cx="1122" cy="0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3" name="Google Shape;913;g3e3bee9323b_1_0"/>
          <p:cNvSpPr/>
          <p:nvPr/>
        </p:nvSpPr>
        <p:spPr>
          <a:xfrm>
            <a:off x="8329684" y="1768713"/>
            <a:ext cx="1122" cy="0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4" name="Google Shape;914;g3e3bee9323b_1_0"/>
          <p:cNvSpPr/>
          <p:nvPr/>
        </p:nvSpPr>
        <p:spPr>
          <a:xfrm>
            <a:off x="8329684" y="1768713"/>
            <a:ext cx="1122" cy="0"/>
          </a:xfrm>
          <a:custGeom>
            <a:rect b="b" l="l" r="r" t="t"/>
            <a:pathLst>
              <a:path extrusionOk="0" h="635" w="634">
                <a:moveTo>
                  <a:pt x="11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5" name="Google Shape;915;g3e3bee9323b_1_0"/>
          <p:cNvSpPr/>
          <p:nvPr/>
        </p:nvSpPr>
        <p:spPr>
          <a:xfrm>
            <a:off x="8329684" y="1768713"/>
            <a:ext cx="1122" cy="0"/>
          </a:xfrm>
          <a:custGeom>
            <a:rect b="b" l="l" r="r" t="t"/>
            <a:pathLst>
              <a:path extrusionOk="0" h="635" w="634">
                <a:moveTo>
                  <a:pt x="6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6" name="Google Shape;916;g3e3bee9323b_1_0"/>
          <p:cNvSpPr/>
          <p:nvPr/>
        </p:nvSpPr>
        <p:spPr>
          <a:xfrm>
            <a:off x="8329684" y="1768713"/>
            <a:ext cx="1122" cy="0"/>
          </a:xfrm>
          <a:custGeom>
            <a:rect b="b" l="l" r="r" t="t"/>
            <a:pathLst>
              <a:path extrusionOk="0" h="635" w="634">
                <a:moveTo>
                  <a:pt x="6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7" name="Google Shape;917;g3e3bee9323b_1_0"/>
          <p:cNvSpPr/>
          <p:nvPr/>
        </p:nvSpPr>
        <p:spPr>
          <a:xfrm>
            <a:off x="8329684" y="1768713"/>
            <a:ext cx="1122" cy="1122"/>
          </a:xfrm>
          <a:custGeom>
            <a:rect b="b" l="l" r="r" t="t"/>
            <a:pathLst>
              <a:path extrusionOk="0" h="635" w="634">
                <a:moveTo>
                  <a:pt x="152" y="0"/>
                </a:moveTo>
                <a:lnTo>
                  <a:pt x="0" y="31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8" name="Google Shape;918;g3e3bee9323b_1_0"/>
          <p:cNvSpPr/>
          <p:nvPr/>
        </p:nvSpPr>
        <p:spPr>
          <a:xfrm>
            <a:off x="8329684" y="1768713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26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9" name="Google Shape;919;g3e3bee9323b_1_0"/>
          <p:cNvSpPr/>
          <p:nvPr/>
        </p:nvSpPr>
        <p:spPr>
          <a:xfrm>
            <a:off x="8329684" y="1769834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0" name="Google Shape;920;g3e3bee9323b_1_0"/>
          <p:cNvSpPr/>
          <p:nvPr/>
        </p:nvSpPr>
        <p:spPr>
          <a:xfrm>
            <a:off x="8329684" y="1769834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1" name="Google Shape;921;g3e3bee9323b_1_0"/>
          <p:cNvSpPr/>
          <p:nvPr/>
        </p:nvSpPr>
        <p:spPr>
          <a:xfrm>
            <a:off x="8329684" y="1769834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2" name="Google Shape;922;g3e3bee9323b_1_0"/>
          <p:cNvSpPr/>
          <p:nvPr/>
        </p:nvSpPr>
        <p:spPr>
          <a:xfrm>
            <a:off x="8328562" y="1769834"/>
            <a:ext cx="1122" cy="1122"/>
          </a:xfrm>
          <a:custGeom>
            <a:rect b="b" l="l" r="r" t="t"/>
            <a:pathLst>
              <a:path extrusionOk="0" h="635" w="634">
                <a:moveTo>
                  <a:pt x="368" y="0"/>
                </a:moveTo>
                <a:lnTo>
                  <a:pt x="0" y="58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3" name="Google Shape;923;g3e3bee9323b_1_0"/>
          <p:cNvSpPr/>
          <p:nvPr/>
        </p:nvSpPr>
        <p:spPr>
          <a:xfrm>
            <a:off x="8328562" y="1770957"/>
            <a:ext cx="1122" cy="0"/>
          </a:xfrm>
          <a:custGeom>
            <a:rect b="b" l="l" r="r" t="t"/>
            <a:pathLst>
              <a:path extrusionOk="0" h="635" w="634">
                <a:moveTo>
                  <a:pt x="20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4" name="Google Shape;924;g3e3bee9323b_1_0"/>
          <p:cNvSpPr/>
          <p:nvPr/>
        </p:nvSpPr>
        <p:spPr>
          <a:xfrm>
            <a:off x="8328562" y="1770957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5" name="Google Shape;925;g3e3bee9323b_1_0"/>
          <p:cNvSpPr/>
          <p:nvPr/>
        </p:nvSpPr>
        <p:spPr>
          <a:xfrm>
            <a:off x="8328562" y="1770957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6" name="Google Shape;926;g3e3bee9323b_1_0"/>
          <p:cNvSpPr/>
          <p:nvPr/>
        </p:nvSpPr>
        <p:spPr>
          <a:xfrm>
            <a:off x="8328562" y="1770957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7" name="Google Shape;927;g3e3bee9323b_1_0"/>
          <p:cNvSpPr/>
          <p:nvPr/>
        </p:nvSpPr>
        <p:spPr>
          <a:xfrm>
            <a:off x="8328562" y="1770957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8" name="Google Shape;928;g3e3bee9323b_1_0"/>
          <p:cNvSpPr/>
          <p:nvPr/>
        </p:nvSpPr>
        <p:spPr>
          <a:xfrm>
            <a:off x="8328562" y="177207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9" name="Google Shape;929;g3e3bee9323b_1_0"/>
          <p:cNvSpPr/>
          <p:nvPr/>
        </p:nvSpPr>
        <p:spPr>
          <a:xfrm>
            <a:off x="8328562" y="177207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0" name="Google Shape;930;g3e3bee9323b_1_0"/>
          <p:cNvSpPr/>
          <p:nvPr/>
        </p:nvSpPr>
        <p:spPr>
          <a:xfrm>
            <a:off x="8328562" y="177207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1" name="Google Shape;931;g3e3bee9323b_1_0"/>
          <p:cNvSpPr/>
          <p:nvPr/>
        </p:nvSpPr>
        <p:spPr>
          <a:xfrm>
            <a:off x="8328562" y="177207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2" name="Google Shape;932;g3e3bee9323b_1_0"/>
          <p:cNvSpPr/>
          <p:nvPr/>
        </p:nvSpPr>
        <p:spPr>
          <a:xfrm>
            <a:off x="8328562" y="177207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3" name="Google Shape;933;g3e3bee9323b_1_0"/>
          <p:cNvSpPr/>
          <p:nvPr/>
        </p:nvSpPr>
        <p:spPr>
          <a:xfrm>
            <a:off x="8328562" y="1772079"/>
            <a:ext cx="0" cy="1122"/>
          </a:xfrm>
          <a:custGeom>
            <a:rect b="b" l="l" r="r" t="t"/>
            <a:pathLst>
              <a:path extrusionOk="0" h="635" w="634">
                <a:moveTo>
                  <a:pt x="0" y="57"/>
                </a:moveTo>
                <a:lnTo>
                  <a:pt x="0" y="5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4" name="Google Shape;934;g3e3bee9323b_1_0"/>
          <p:cNvSpPr/>
          <p:nvPr/>
        </p:nvSpPr>
        <p:spPr>
          <a:xfrm>
            <a:off x="8328562" y="1772079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1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5" name="Google Shape;935;g3e3bee9323b_1_0"/>
          <p:cNvSpPr/>
          <p:nvPr/>
        </p:nvSpPr>
        <p:spPr>
          <a:xfrm>
            <a:off x="8328562" y="1772079"/>
            <a:ext cx="0" cy="1122"/>
          </a:xfrm>
          <a:custGeom>
            <a:rect b="b" l="l" r="r" t="t"/>
            <a:pathLst>
              <a:path extrusionOk="0" h="635" w="634">
                <a:moveTo>
                  <a:pt x="0" y="88"/>
                </a:moveTo>
                <a:lnTo>
                  <a:pt x="0" y="8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6" name="Google Shape;936;g3e3bee9323b_1_0"/>
          <p:cNvSpPr/>
          <p:nvPr/>
        </p:nvSpPr>
        <p:spPr>
          <a:xfrm>
            <a:off x="8328562" y="1772079"/>
            <a:ext cx="0" cy="1122"/>
          </a:xfrm>
          <a:custGeom>
            <a:rect b="b" l="l" r="r" t="t"/>
            <a:pathLst>
              <a:path extrusionOk="0" h="635" w="634">
                <a:moveTo>
                  <a:pt x="0" y="88"/>
                </a:moveTo>
                <a:lnTo>
                  <a:pt x="0" y="8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7" name="Google Shape;937;g3e3bee9323b_1_0"/>
          <p:cNvSpPr/>
          <p:nvPr/>
        </p:nvSpPr>
        <p:spPr>
          <a:xfrm>
            <a:off x="8327440" y="1773202"/>
            <a:ext cx="1122" cy="0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8" name="Google Shape;938;g3e3bee9323b_1_0"/>
          <p:cNvSpPr/>
          <p:nvPr/>
        </p:nvSpPr>
        <p:spPr>
          <a:xfrm>
            <a:off x="8327440" y="1773202"/>
            <a:ext cx="1122" cy="0"/>
          </a:xfrm>
          <a:custGeom>
            <a:rect b="b" l="l" r="r" t="t"/>
            <a:pathLst>
              <a:path extrusionOk="0" h="635" w="634">
                <a:moveTo>
                  <a:pt x="-1930" y="0"/>
                </a:moveTo>
                <a:lnTo>
                  <a:pt x="195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9" name="Google Shape;939;g3e3bee9323b_1_0"/>
          <p:cNvSpPr/>
          <p:nvPr/>
        </p:nvSpPr>
        <p:spPr>
          <a:xfrm>
            <a:off x="8327440" y="1773202"/>
            <a:ext cx="1122" cy="0"/>
          </a:xfrm>
          <a:custGeom>
            <a:rect b="b" l="l" r="r" t="t"/>
            <a:pathLst>
              <a:path extrusionOk="0" h="635" w="634">
                <a:moveTo>
                  <a:pt x="-1930" y="0"/>
                </a:moveTo>
                <a:lnTo>
                  <a:pt x="194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0" name="Google Shape;940;g3e3bee9323b_1_0"/>
          <p:cNvSpPr/>
          <p:nvPr/>
        </p:nvSpPr>
        <p:spPr>
          <a:xfrm>
            <a:off x="8327440" y="1773202"/>
            <a:ext cx="1122" cy="0"/>
          </a:xfrm>
          <a:custGeom>
            <a:rect b="b" l="l" r="r" t="t"/>
            <a:pathLst>
              <a:path extrusionOk="0" h="635" w="634">
                <a:moveTo>
                  <a:pt x="-1930" y="0"/>
                </a:moveTo>
                <a:lnTo>
                  <a:pt x="194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1" name="Google Shape;941;g3e3bee9323b_1_0"/>
          <p:cNvSpPr/>
          <p:nvPr/>
        </p:nvSpPr>
        <p:spPr>
          <a:xfrm>
            <a:off x="8327440" y="1773202"/>
            <a:ext cx="0" cy="0"/>
          </a:xfrm>
          <a:custGeom>
            <a:rect b="b" l="l" r="r" t="t"/>
            <a:pathLst>
              <a:path extrusionOk="0" h="635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2" name="Google Shape;942;g3e3bee9323b_1_0"/>
          <p:cNvSpPr/>
          <p:nvPr/>
        </p:nvSpPr>
        <p:spPr>
          <a:xfrm>
            <a:off x="8327440" y="1773202"/>
            <a:ext cx="0" cy="0"/>
          </a:xfrm>
          <a:custGeom>
            <a:rect b="b" l="l" r="r" t="t"/>
            <a:pathLst>
              <a:path extrusionOk="0" h="635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3" name="Google Shape;943;g3e3bee9323b_1_0"/>
          <p:cNvSpPr/>
          <p:nvPr/>
        </p:nvSpPr>
        <p:spPr>
          <a:xfrm>
            <a:off x="8327440" y="1773202"/>
            <a:ext cx="0" cy="0"/>
          </a:xfrm>
          <a:custGeom>
            <a:rect b="b" l="l" r="r" t="t"/>
            <a:pathLst>
              <a:path extrusionOk="0" h="635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4" name="Google Shape;944;g3e3bee9323b_1_0"/>
          <p:cNvSpPr/>
          <p:nvPr/>
        </p:nvSpPr>
        <p:spPr>
          <a:xfrm>
            <a:off x="8327440" y="1773202"/>
            <a:ext cx="1122" cy="1122"/>
          </a:xfrm>
          <a:custGeom>
            <a:rect b="b" l="l" r="r" t="t"/>
            <a:pathLst>
              <a:path extrusionOk="0" h="635" w="634">
                <a:moveTo>
                  <a:pt x="-1930" y="88"/>
                </a:moveTo>
                <a:lnTo>
                  <a:pt x="1943" y="8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5" name="Google Shape;945;g3e3bee9323b_1_0"/>
          <p:cNvSpPr/>
          <p:nvPr/>
        </p:nvSpPr>
        <p:spPr>
          <a:xfrm>
            <a:off x="8327440" y="1773202"/>
            <a:ext cx="1122" cy="1122"/>
          </a:xfrm>
          <a:custGeom>
            <a:rect b="b" l="l" r="r" t="t"/>
            <a:pathLst>
              <a:path extrusionOk="0" h="635" w="634">
                <a:moveTo>
                  <a:pt x="-1930" y="69"/>
                </a:moveTo>
                <a:lnTo>
                  <a:pt x="1943" y="6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6" name="Google Shape;946;g3e3bee9323b_1_0"/>
          <p:cNvSpPr/>
          <p:nvPr/>
        </p:nvSpPr>
        <p:spPr>
          <a:xfrm>
            <a:off x="8327440" y="1773202"/>
            <a:ext cx="0" cy="1122"/>
          </a:xfrm>
          <a:custGeom>
            <a:rect b="b" l="l" r="r" t="t"/>
            <a:pathLst>
              <a:path extrusionOk="0" h="635" w="120000">
                <a:moveTo>
                  <a:pt x="0" y="76"/>
                </a:moveTo>
                <a:lnTo>
                  <a:pt x="0" y="7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7" name="Google Shape;947;g3e3bee9323b_1_0"/>
          <p:cNvSpPr/>
          <p:nvPr/>
        </p:nvSpPr>
        <p:spPr>
          <a:xfrm>
            <a:off x="8327440" y="1773202"/>
            <a:ext cx="1122" cy="1122"/>
          </a:xfrm>
          <a:custGeom>
            <a:rect b="b" l="l" r="r" t="t"/>
            <a:pathLst>
              <a:path extrusionOk="0" h="635" w="634">
                <a:moveTo>
                  <a:pt x="-1930" y="69"/>
                </a:moveTo>
                <a:lnTo>
                  <a:pt x="1955" y="6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8" name="Google Shape;948;g3e3bee9323b_1_0"/>
          <p:cNvSpPr/>
          <p:nvPr/>
        </p:nvSpPr>
        <p:spPr>
          <a:xfrm>
            <a:off x="8327440" y="1774324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9" name="Google Shape;949;g3e3bee9323b_1_0"/>
          <p:cNvSpPr/>
          <p:nvPr/>
        </p:nvSpPr>
        <p:spPr>
          <a:xfrm>
            <a:off x="8328562" y="1774324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0" name="Google Shape;950;g3e3bee9323b_1_0"/>
          <p:cNvSpPr/>
          <p:nvPr/>
        </p:nvSpPr>
        <p:spPr>
          <a:xfrm>
            <a:off x="8328562" y="1774324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1" name="Google Shape;951;g3e3bee9323b_1_0"/>
          <p:cNvSpPr/>
          <p:nvPr/>
        </p:nvSpPr>
        <p:spPr>
          <a:xfrm>
            <a:off x="8328562" y="1774324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2" name="Google Shape;952;g3e3bee9323b_1_0"/>
          <p:cNvSpPr/>
          <p:nvPr/>
        </p:nvSpPr>
        <p:spPr>
          <a:xfrm>
            <a:off x="8328562" y="1774324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3" name="Google Shape;953;g3e3bee9323b_1_0"/>
          <p:cNvSpPr/>
          <p:nvPr/>
        </p:nvSpPr>
        <p:spPr>
          <a:xfrm>
            <a:off x="8328562" y="1774324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1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4" name="Google Shape;954;g3e3bee9323b_1_0"/>
          <p:cNvSpPr/>
          <p:nvPr/>
        </p:nvSpPr>
        <p:spPr>
          <a:xfrm>
            <a:off x="8328562" y="1774324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1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5" name="Google Shape;955;g3e3bee9323b_1_0"/>
          <p:cNvSpPr/>
          <p:nvPr/>
        </p:nvSpPr>
        <p:spPr>
          <a:xfrm>
            <a:off x="8328562" y="1774324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6" name="Google Shape;956;g3e3bee9323b_1_0"/>
          <p:cNvSpPr/>
          <p:nvPr/>
        </p:nvSpPr>
        <p:spPr>
          <a:xfrm>
            <a:off x="8328562" y="177544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7" name="Google Shape;957;g3e3bee9323b_1_0"/>
          <p:cNvSpPr/>
          <p:nvPr/>
        </p:nvSpPr>
        <p:spPr>
          <a:xfrm>
            <a:off x="8328562" y="177544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8" name="Google Shape;958;g3e3bee9323b_1_0"/>
          <p:cNvSpPr/>
          <p:nvPr/>
        </p:nvSpPr>
        <p:spPr>
          <a:xfrm>
            <a:off x="8328562" y="177544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9" name="Google Shape;959;g3e3bee9323b_1_0"/>
          <p:cNvSpPr/>
          <p:nvPr/>
        </p:nvSpPr>
        <p:spPr>
          <a:xfrm>
            <a:off x="8328562" y="1775446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1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0" name="Google Shape;960;g3e3bee9323b_1_0"/>
          <p:cNvSpPr/>
          <p:nvPr/>
        </p:nvSpPr>
        <p:spPr>
          <a:xfrm>
            <a:off x="8328562" y="1775446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330" y="62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1" name="Google Shape;961;g3e3bee9323b_1_0"/>
          <p:cNvSpPr/>
          <p:nvPr/>
        </p:nvSpPr>
        <p:spPr>
          <a:xfrm>
            <a:off x="8328562" y="1776568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34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2" name="Google Shape;962;g3e3bee9323b_1_0"/>
          <p:cNvSpPr/>
          <p:nvPr/>
        </p:nvSpPr>
        <p:spPr>
          <a:xfrm>
            <a:off x="8329684" y="1776568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3" name="Google Shape;963;g3e3bee9323b_1_0"/>
          <p:cNvSpPr/>
          <p:nvPr/>
        </p:nvSpPr>
        <p:spPr>
          <a:xfrm>
            <a:off x="8329684" y="1776568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4" name="Google Shape;964;g3e3bee9323b_1_0"/>
          <p:cNvSpPr/>
          <p:nvPr/>
        </p:nvSpPr>
        <p:spPr>
          <a:xfrm>
            <a:off x="8329684" y="1777691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5" name="Google Shape;965;g3e3bee9323b_1_0"/>
          <p:cNvSpPr/>
          <p:nvPr/>
        </p:nvSpPr>
        <p:spPr>
          <a:xfrm>
            <a:off x="8329684" y="1777691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6" name="Google Shape;966;g3e3bee9323b_1_0"/>
          <p:cNvSpPr/>
          <p:nvPr/>
        </p:nvSpPr>
        <p:spPr>
          <a:xfrm>
            <a:off x="8329684" y="1777691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7" name="Google Shape;967;g3e3bee9323b_1_0"/>
          <p:cNvSpPr/>
          <p:nvPr/>
        </p:nvSpPr>
        <p:spPr>
          <a:xfrm>
            <a:off x="8329684" y="1777691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127" y="3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8" name="Google Shape;968;g3e3bee9323b_1_0"/>
          <p:cNvSpPr/>
          <p:nvPr/>
        </p:nvSpPr>
        <p:spPr>
          <a:xfrm>
            <a:off x="8329684" y="1777691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63" y="1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9" name="Google Shape;969;g3e3bee9323b_1_0"/>
          <p:cNvSpPr/>
          <p:nvPr/>
        </p:nvSpPr>
        <p:spPr>
          <a:xfrm>
            <a:off x="8329684" y="1777691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50" y="11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0" name="Google Shape;970;g3e3bee9323b_1_0"/>
          <p:cNvSpPr/>
          <p:nvPr/>
        </p:nvSpPr>
        <p:spPr>
          <a:xfrm>
            <a:off x="8329684" y="1778813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7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1" name="Google Shape;971;g3e3bee9323b_1_0"/>
          <p:cNvSpPr/>
          <p:nvPr/>
        </p:nvSpPr>
        <p:spPr>
          <a:xfrm>
            <a:off x="8329684" y="1778813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2" name="Google Shape;972;g3e3bee9323b_1_0"/>
          <p:cNvSpPr/>
          <p:nvPr/>
        </p:nvSpPr>
        <p:spPr>
          <a:xfrm>
            <a:off x="8329684" y="1778813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7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3" name="Google Shape;973;g3e3bee9323b_1_0"/>
          <p:cNvSpPr/>
          <p:nvPr/>
        </p:nvSpPr>
        <p:spPr>
          <a:xfrm>
            <a:off x="8329684" y="1778813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6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4" name="Google Shape;974;g3e3bee9323b_1_0"/>
          <p:cNvSpPr/>
          <p:nvPr/>
        </p:nvSpPr>
        <p:spPr>
          <a:xfrm>
            <a:off x="8329684" y="1778813"/>
            <a:ext cx="1122" cy="0"/>
          </a:xfrm>
          <a:custGeom>
            <a:rect b="b" l="l" r="r" t="t"/>
            <a:pathLst>
              <a:path extrusionOk="0" h="635" w="634">
                <a:moveTo>
                  <a:pt x="-1917" y="0"/>
                </a:moveTo>
                <a:lnTo>
                  <a:pt x="194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5" name="Google Shape;975;g3e3bee9323b_1_0"/>
          <p:cNvSpPr/>
          <p:nvPr/>
        </p:nvSpPr>
        <p:spPr>
          <a:xfrm>
            <a:off x="8329684" y="1779935"/>
            <a:ext cx="1122" cy="1122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1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6" name="Google Shape;976;g3e3bee9323b_1_0"/>
          <p:cNvSpPr/>
          <p:nvPr/>
        </p:nvSpPr>
        <p:spPr>
          <a:xfrm>
            <a:off x="8329684" y="1779935"/>
            <a:ext cx="1122" cy="1122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1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7" name="Google Shape;977;g3e3bee9323b_1_0"/>
          <p:cNvSpPr/>
          <p:nvPr/>
        </p:nvSpPr>
        <p:spPr>
          <a:xfrm>
            <a:off x="8329684" y="1779935"/>
            <a:ext cx="1122" cy="1122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1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8" name="Google Shape;978;g3e3bee9323b_1_0"/>
          <p:cNvSpPr/>
          <p:nvPr/>
        </p:nvSpPr>
        <p:spPr>
          <a:xfrm>
            <a:off x="8329684" y="1781057"/>
            <a:ext cx="1122" cy="0"/>
          </a:xfrm>
          <a:custGeom>
            <a:rect b="b" l="l" r="r" t="t"/>
            <a:pathLst>
              <a:path extrusionOk="0" h="635" w="634">
                <a:moveTo>
                  <a:pt x="11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9" name="Google Shape;979;g3e3bee9323b_1_0"/>
          <p:cNvSpPr/>
          <p:nvPr/>
        </p:nvSpPr>
        <p:spPr>
          <a:xfrm>
            <a:off x="8329684" y="1781057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0" name="Google Shape;980;g3e3bee9323b_1_0"/>
          <p:cNvSpPr/>
          <p:nvPr/>
        </p:nvSpPr>
        <p:spPr>
          <a:xfrm>
            <a:off x="8329684" y="1781057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1" name="Google Shape;981;g3e3bee9323b_1_0"/>
          <p:cNvSpPr/>
          <p:nvPr/>
        </p:nvSpPr>
        <p:spPr>
          <a:xfrm>
            <a:off x="8329684" y="1781057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26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2" name="Google Shape;982;g3e3bee9323b_1_0"/>
          <p:cNvSpPr/>
          <p:nvPr/>
        </p:nvSpPr>
        <p:spPr>
          <a:xfrm>
            <a:off x="8329684" y="1781057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1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3" name="Google Shape;983;g3e3bee9323b_1_0"/>
          <p:cNvSpPr/>
          <p:nvPr/>
        </p:nvSpPr>
        <p:spPr>
          <a:xfrm>
            <a:off x="8329684" y="1782180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4" name="Google Shape;984;g3e3bee9323b_1_0"/>
          <p:cNvSpPr/>
          <p:nvPr/>
        </p:nvSpPr>
        <p:spPr>
          <a:xfrm>
            <a:off x="8328562" y="1782180"/>
            <a:ext cx="1122" cy="0"/>
          </a:xfrm>
          <a:custGeom>
            <a:rect b="b" l="l" r="r" t="t"/>
            <a:pathLst>
              <a:path extrusionOk="0" h="635" w="634">
                <a:moveTo>
                  <a:pt x="342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5" name="Google Shape;985;g3e3bee9323b_1_0"/>
          <p:cNvSpPr/>
          <p:nvPr/>
        </p:nvSpPr>
        <p:spPr>
          <a:xfrm>
            <a:off x="8328562" y="1782180"/>
            <a:ext cx="1122" cy="1120"/>
          </a:xfrm>
          <a:custGeom>
            <a:rect b="b" l="l" r="r" t="t"/>
            <a:pathLst>
              <a:path extrusionOk="0" h="1269" w="634">
                <a:moveTo>
                  <a:pt x="317" y="0"/>
                </a:moveTo>
                <a:lnTo>
                  <a:pt x="0" y="6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6" name="Google Shape;986;g3e3bee9323b_1_0"/>
          <p:cNvSpPr/>
          <p:nvPr/>
        </p:nvSpPr>
        <p:spPr>
          <a:xfrm>
            <a:off x="8328562" y="1783302"/>
            <a:ext cx="1122" cy="0"/>
          </a:xfrm>
          <a:custGeom>
            <a:rect b="b" l="l" r="r" t="t"/>
            <a:pathLst>
              <a:path extrusionOk="0" h="635" w="634">
                <a:moveTo>
                  <a:pt x="165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7" name="Google Shape;987;g3e3bee9323b_1_0"/>
          <p:cNvSpPr/>
          <p:nvPr/>
        </p:nvSpPr>
        <p:spPr>
          <a:xfrm>
            <a:off x="8328562" y="1783302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8" name="Google Shape;988;g3e3bee9323b_1_0"/>
          <p:cNvSpPr/>
          <p:nvPr/>
        </p:nvSpPr>
        <p:spPr>
          <a:xfrm>
            <a:off x="8328562" y="1783302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9" name="Google Shape;989;g3e3bee9323b_1_0"/>
          <p:cNvSpPr/>
          <p:nvPr/>
        </p:nvSpPr>
        <p:spPr>
          <a:xfrm>
            <a:off x="8328562" y="1783302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0" name="Google Shape;990;g3e3bee9323b_1_0"/>
          <p:cNvSpPr/>
          <p:nvPr/>
        </p:nvSpPr>
        <p:spPr>
          <a:xfrm>
            <a:off x="8328562" y="1783302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1" name="Google Shape;991;g3e3bee9323b_1_0"/>
          <p:cNvSpPr/>
          <p:nvPr/>
        </p:nvSpPr>
        <p:spPr>
          <a:xfrm>
            <a:off x="8328562" y="1784424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2" name="Google Shape;992;g3e3bee9323b_1_0"/>
          <p:cNvSpPr/>
          <p:nvPr/>
        </p:nvSpPr>
        <p:spPr>
          <a:xfrm>
            <a:off x="8328562" y="1784424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3" name="Google Shape;993;g3e3bee9323b_1_0"/>
          <p:cNvSpPr/>
          <p:nvPr/>
        </p:nvSpPr>
        <p:spPr>
          <a:xfrm>
            <a:off x="8328562" y="1784424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4" name="Google Shape;994;g3e3bee9323b_1_0"/>
          <p:cNvSpPr/>
          <p:nvPr/>
        </p:nvSpPr>
        <p:spPr>
          <a:xfrm>
            <a:off x="8328562" y="1784424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5" name="Google Shape;995;g3e3bee9323b_1_0"/>
          <p:cNvSpPr/>
          <p:nvPr/>
        </p:nvSpPr>
        <p:spPr>
          <a:xfrm>
            <a:off x="8328562" y="1784424"/>
            <a:ext cx="0" cy="1122"/>
          </a:xfrm>
          <a:custGeom>
            <a:rect b="b" l="l" r="r" t="t"/>
            <a:pathLst>
              <a:path extrusionOk="0" h="635" w="634">
                <a:moveTo>
                  <a:pt x="0" y="95"/>
                </a:moveTo>
                <a:lnTo>
                  <a:pt x="0" y="9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6" name="Google Shape;996;g3e3bee9323b_1_0"/>
          <p:cNvSpPr/>
          <p:nvPr/>
        </p:nvSpPr>
        <p:spPr>
          <a:xfrm>
            <a:off x="8328562" y="178554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7" name="Google Shape;997;g3e3bee9323b_1_0"/>
          <p:cNvSpPr/>
          <p:nvPr/>
        </p:nvSpPr>
        <p:spPr>
          <a:xfrm>
            <a:off x="8328562" y="1785546"/>
            <a:ext cx="0" cy="1122"/>
          </a:xfrm>
          <a:custGeom>
            <a:rect b="b" l="l" r="r" t="t"/>
            <a:pathLst>
              <a:path extrusionOk="0" h="635" w="120000">
                <a:moveTo>
                  <a:pt x="0" y="63"/>
                </a:moveTo>
                <a:lnTo>
                  <a:pt x="0" y="6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8" name="Google Shape;998;g3e3bee9323b_1_0"/>
          <p:cNvSpPr/>
          <p:nvPr/>
        </p:nvSpPr>
        <p:spPr>
          <a:xfrm>
            <a:off x="8328562" y="178666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9" name="Google Shape;999;g3e3bee9323b_1_0"/>
          <p:cNvSpPr/>
          <p:nvPr/>
        </p:nvSpPr>
        <p:spPr>
          <a:xfrm>
            <a:off x="8328562" y="178666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0" name="Google Shape;1000;g3e3bee9323b_1_0"/>
          <p:cNvSpPr/>
          <p:nvPr/>
        </p:nvSpPr>
        <p:spPr>
          <a:xfrm>
            <a:off x="8328562" y="178666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1" name="Google Shape;1001;g3e3bee9323b_1_0"/>
          <p:cNvSpPr/>
          <p:nvPr/>
        </p:nvSpPr>
        <p:spPr>
          <a:xfrm>
            <a:off x="8328562" y="178666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2" name="Google Shape;1002;g3e3bee9323b_1_0"/>
          <p:cNvSpPr/>
          <p:nvPr/>
        </p:nvSpPr>
        <p:spPr>
          <a:xfrm>
            <a:off x="8328562" y="1786669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1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3" name="Google Shape;1003;g3e3bee9323b_1_0"/>
          <p:cNvSpPr/>
          <p:nvPr/>
        </p:nvSpPr>
        <p:spPr>
          <a:xfrm>
            <a:off x="8328562" y="1786669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4" name="Google Shape;1004;g3e3bee9323b_1_0"/>
          <p:cNvSpPr/>
          <p:nvPr/>
        </p:nvSpPr>
        <p:spPr>
          <a:xfrm>
            <a:off x="8328562" y="1786669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5" name="Google Shape;1005;g3e3bee9323b_1_0"/>
          <p:cNvSpPr/>
          <p:nvPr/>
        </p:nvSpPr>
        <p:spPr>
          <a:xfrm>
            <a:off x="8328562" y="1787791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6" name="Google Shape;1006;g3e3bee9323b_1_0"/>
          <p:cNvSpPr/>
          <p:nvPr/>
        </p:nvSpPr>
        <p:spPr>
          <a:xfrm>
            <a:off x="8328562" y="1787791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7" name="Google Shape;1007;g3e3bee9323b_1_0"/>
          <p:cNvSpPr/>
          <p:nvPr/>
        </p:nvSpPr>
        <p:spPr>
          <a:xfrm>
            <a:off x="8328562" y="1787791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8" name="Google Shape;1008;g3e3bee9323b_1_0"/>
          <p:cNvSpPr/>
          <p:nvPr/>
        </p:nvSpPr>
        <p:spPr>
          <a:xfrm>
            <a:off x="8328562" y="1787791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165" y="31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9" name="Google Shape;1009;g3e3bee9323b_1_0"/>
          <p:cNvSpPr/>
          <p:nvPr/>
        </p:nvSpPr>
        <p:spPr>
          <a:xfrm>
            <a:off x="8328562" y="1787791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317" y="63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0" name="Google Shape;1010;g3e3bee9323b_1_0"/>
          <p:cNvSpPr/>
          <p:nvPr/>
        </p:nvSpPr>
        <p:spPr>
          <a:xfrm>
            <a:off x="8329684" y="1788914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1" name="Google Shape;1011;g3e3bee9323b_1_0"/>
          <p:cNvSpPr/>
          <p:nvPr/>
        </p:nvSpPr>
        <p:spPr>
          <a:xfrm>
            <a:off x="8329684" y="1788914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2" name="Google Shape;1012;g3e3bee9323b_1_0"/>
          <p:cNvSpPr/>
          <p:nvPr/>
        </p:nvSpPr>
        <p:spPr>
          <a:xfrm>
            <a:off x="8329684" y="1788914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3" name="Google Shape;1013;g3e3bee9323b_1_0"/>
          <p:cNvSpPr/>
          <p:nvPr/>
        </p:nvSpPr>
        <p:spPr>
          <a:xfrm>
            <a:off x="8329684" y="179003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4" name="Google Shape;1014;g3e3bee9323b_1_0"/>
          <p:cNvSpPr/>
          <p:nvPr/>
        </p:nvSpPr>
        <p:spPr>
          <a:xfrm>
            <a:off x="8329684" y="179003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5" name="Google Shape;1015;g3e3bee9323b_1_0"/>
          <p:cNvSpPr/>
          <p:nvPr/>
        </p:nvSpPr>
        <p:spPr>
          <a:xfrm>
            <a:off x="8329684" y="179003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6" name="Google Shape;1016;g3e3bee9323b_1_0"/>
          <p:cNvSpPr/>
          <p:nvPr/>
        </p:nvSpPr>
        <p:spPr>
          <a:xfrm>
            <a:off x="8329684" y="1790036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114" y="3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7" name="Google Shape;1017;g3e3bee9323b_1_0"/>
          <p:cNvSpPr/>
          <p:nvPr/>
        </p:nvSpPr>
        <p:spPr>
          <a:xfrm>
            <a:off x="8329684" y="1790036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76" y="1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8" name="Google Shape;1018;g3e3bee9323b_1_0"/>
          <p:cNvSpPr/>
          <p:nvPr/>
        </p:nvSpPr>
        <p:spPr>
          <a:xfrm>
            <a:off x="8329684" y="1790036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50" y="13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9" name="Google Shape;1019;g3e3bee9323b_1_0"/>
          <p:cNvSpPr/>
          <p:nvPr/>
        </p:nvSpPr>
        <p:spPr>
          <a:xfrm>
            <a:off x="8329684" y="1791158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7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0" name="Google Shape;1020;g3e3bee9323b_1_0"/>
          <p:cNvSpPr/>
          <p:nvPr/>
        </p:nvSpPr>
        <p:spPr>
          <a:xfrm>
            <a:off x="8329684" y="1791158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6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1" name="Google Shape;1021;g3e3bee9323b_1_0"/>
          <p:cNvSpPr/>
          <p:nvPr/>
        </p:nvSpPr>
        <p:spPr>
          <a:xfrm>
            <a:off x="8329684" y="1792280"/>
            <a:ext cx="1122" cy="1122"/>
          </a:xfrm>
          <a:custGeom>
            <a:rect b="b" l="l" r="r" t="t"/>
            <a:pathLst>
              <a:path extrusionOk="0" h="635" w="634">
                <a:moveTo>
                  <a:pt x="63" y="0"/>
                </a:moveTo>
                <a:lnTo>
                  <a:pt x="0" y="1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2" name="Google Shape;1022;g3e3bee9323b_1_0"/>
          <p:cNvSpPr/>
          <p:nvPr/>
        </p:nvSpPr>
        <p:spPr>
          <a:xfrm>
            <a:off x="8329684" y="1792280"/>
            <a:ext cx="1122" cy="1122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16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3" name="Google Shape;1023;g3e3bee9323b_1_0"/>
          <p:cNvSpPr/>
          <p:nvPr/>
        </p:nvSpPr>
        <p:spPr>
          <a:xfrm>
            <a:off x="8329684" y="1792280"/>
            <a:ext cx="1122" cy="1122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1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4" name="Google Shape;1024;g3e3bee9323b_1_0"/>
          <p:cNvSpPr/>
          <p:nvPr/>
        </p:nvSpPr>
        <p:spPr>
          <a:xfrm>
            <a:off x="8329684" y="1793403"/>
            <a:ext cx="1122" cy="0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5" name="Google Shape;1025;g3e3bee9323b_1_0"/>
          <p:cNvSpPr/>
          <p:nvPr/>
        </p:nvSpPr>
        <p:spPr>
          <a:xfrm>
            <a:off x="8329684" y="1793403"/>
            <a:ext cx="1122" cy="0"/>
          </a:xfrm>
          <a:custGeom>
            <a:rect b="b" l="l" r="r" t="t"/>
            <a:pathLst>
              <a:path extrusionOk="0" h="635" w="634">
                <a:moveTo>
                  <a:pt x="101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6" name="Google Shape;1026;g3e3bee9323b_1_0"/>
          <p:cNvSpPr/>
          <p:nvPr/>
        </p:nvSpPr>
        <p:spPr>
          <a:xfrm>
            <a:off x="8329684" y="1793403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7" name="Google Shape;1027;g3e3bee9323b_1_0"/>
          <p:cNvSpPr/>
          <p:nvPr/>
        </p:nvSpPr>
        <p:spPr>
          <a:xfrm>
            <a:off x="8329684" y="1793403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8" name="Google Shape;1028;g3e3bee9323b_1_0"/>
          <p:cNvSpPr/>
          <p:nvPr/>
        </p:nvSpPr>
        <p:spPr>
          <a:xfrm>
            <a:off x="8329684" y="1793403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9" name="Google Shape;1029;g3e3bee9323b_1_0"/>
          <p:cNvSpPr/>
          <p:nvPr/>
        </p:nvSpPr>
        <p:spPr>
          <a:xfrm>
            <a:off x="8329684" y="1793403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29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0" name="Google Shape;1030;g3e3bee9323b_1_0"/>
          <p:cNvSpPr/>
          <p:nvPr/>
        </p:nvSpPr>
        <p:spPr>
          <a:xfrm>
            <a:off x="8329684" y="1793403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1" name="Google Shape;1031;g3e3bee9323b_1_0"/>
          <p:cNvSpPr/>
          <p:nvPr/>
        </p:nvSpPr>
        <p:spPr>
          <a:xfrm>
            <a:off x="8329684" y="1794525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2" name="Google Shape;1032;g3e3bee9323b_1_0"/>
          <p:cNvSpPr/>
          <p:nvPr/>
        </p:nvSpPr>
        <p:spPr>
          <a:xfrm>
            <a:off x="8328562" y="1794525"/>
            <a:ext cx="1122" cy="0"/>
          </a:xfrm>
          <a:custGeom>
            <a:rect b="b" l="l" r="r" t="t"/>
            <a:pathLst>
              <a:path extrusionOk="0" h="635" w="634">
                <a:moveTo>
                  <a:pt x="355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3" name="Google Shape;1033;g3e3bee9323b_1_0"/>
          <p:cNvSpPr/>
          <p:nvPr/>
        </p:nvSpPr>
        <p:spPr>
          <a:xfrm>
            <a:off x="8328562" y="1794525"/>
            <a:ext cx="1122" cy="1122"/>
          </a:xfrm>
          <a:custGeom>
            <a:rect b="b" l="l" r="r" t="t"/>
            <a:pathLst>
              <a:path extrusionOk="0" h="635" w="634">
                <a:moveTo>
                  <a:pt x="342" y="0"/>
                </a:moveTo>
                <a:lnTo>
                  <a:pt x="0" y="60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4" name="Google Shape;1034;g3e3bee9323b_1_0"/>
          <p:cNvSpPr/>
          <p:nvPr/>
        </p:nvSpPr>
        <p:spPr>
          <a:xfrm>
            <a:off x="8328562" y="1795647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5" name="Google Shape;1035;g3e3bee9323b_1_0"/>
          <p:cNvSpPr/>
          <p:nvPr/>
        </p:nvSpPr>
        <p:spPr>
          <a:xfrm>
            <a:off x="8328562" y="1795647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6" name="Google Shape;1036;g3e3bee9323b_1_0"/>
          <p:cNvSpPr/>
          <p:nvPr/>
        </p:nvSpPr>
        <p:spPr>
          <a:xfrm>
            <a:off x="8328562" y="1795647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7" name="Google Shape;1037;g3e3bee9323b_1_0"/>
          <p:cNvSpPr/>
          <p:nvPr/>
        </p:nvSpPr>
        <p:spPr>
          <a:xfrm>
            <a:off x="8328562" y="1795647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8" name="Google Shape;1038;g3e3bee9323b_1_0"/>
          <p:cNvSpPr/>
          <p:nvPr/>
        </p:nvSpPr>
        <p:spPr>
          <a:xfrm>
            <a:off x="8328562" y="1795647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9" name="Google Shape;1039;g3e3bee9323b_1_0"/>
          <p:cNvSpPr/>
          <p:nvPr/>
        </p:nvSpPr>
        <p:spPr>
          <a:xfrm>
            <a:off x="8328562" y="179676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0" name="Google Shape;1040;g3e3bee9323b_1_0"/>
          <p:cNvSpPr/>
          <p:nvPr/>
        </p:nvSpPr>
        <p:spPr>
          <a:xfrm>
            <a:off x="8328562" y="179676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1" name="Google Shape;1041;g3e3bee9323b_1_0"/>
          <p:cNvSpPr/>
          <p:nvPr/>
        </p:nvSpPr>
        <p:spPr>
          <a:xfrm>
            <a:off x="8327440" y="1796769"/>
            <a:ext cx="1122" cy="0"/>
          </a:xfrm>
          <a:custGeom>
            <a:rect b="b" l="l" r="r" t="t"/>
            <a:pathLst>
              <a:path extrusionOk="0" h="635" w="634">
                <a:moveTo>
                  <a:pt x="7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2" name="Google Shape;1042;g3e3bee9323b_1_0"/>
          <p:cNvSpPr/>
          <p:nvPr/>
        </p:nvSpPr>
        <p:spPr>
          <a:xfrm>
            <a:off x="8327440" y="1796769"/>
            <a:ext cx="1122" cy="0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3" name="Google Shape;1043;g3e3bee9323b_1_0"/>
          <p:cNvSpPr/>
          <p:nvPr/>
        </p:nvSpPr>
        <p:spPr>
          <a:xfrm>
            <a:off x="8327440" y="1796769"/>
            <a:ext cx="1122" cy="1122"/>
          </a:xfrm>
          <a:custGeom>
            <a:rect b="b" l="l" r="r" t="t"/>
            <a:pathLst>
              <a:path extrusionOk="0" h="635" w="634">
                <a:moveTo>
                  <a:pt x="-1911" y="57"/>
                </a:moveTo>
                <a:lnTo>
                  <a:pt x="1949" y="5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4" name="Google Shape;1044;g3e3bee9323b_1_0"/>
          <p:cNvSpPr/>
          <p:nvPr/>
        </p:nvSpPr>
        <p:spPr>
          <a:xfrm>
            <a:off x="8327440" y="1796769"/>
            <a:ext cx="1122" cy="1122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1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5" name="Google Shape;1045;g3e3bee9323b_1_0"/>
          <p:cNvSpPr/>
          <p:nvPr/>
        </p:nvSpPr>
        <p:spPr>
          <a:xfrm>
            <a:off x="8327440" y="1797892"/>
            <a:ext cx="1122" cy="0"/>
          </a:xfrm>
          <a:custGeom>
            <a:rect b="b" l="l" r="r" t="t"/>
            <a:pathLst>
              <a:path extrusionOk="0" h="635" w="634">
                <a:moveTo>
                  <a:pt x="-1917" y="0"/>
                </a:moveTo>
                <a:lnTo>
                  <a:pt x="194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6" name="Google Shape;1046;g3e3bee9323b_1_0"/>
          <p:cNvSpPr/>
          <p:nvPr/>
        </p:nvSpPr>
        <p:spPr>
          <a:xfrm>
            <a:off x="8327440" y="1797892"/>
            <a:ext cx="0" cy="0"/>
          </a:xfrm>
          <a:custGeom>
            <a:rect b="b" l="l" r="r" t="t"/>
            <a:pathLst>
              <a:path extrusionOk="0" h="635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7" name="Google Shape;1047;g3e3bee9323b_1_0"/>
          <p:cNvSpPr/>
          <p:nvPr/>
        </p:nvSpPr>
        <p:spPr>
          <a:xfrm>
            <a:off x="8327440" y="1799014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8" name="Google Shape;1048;g3e3bee9323b_1_0"/>
          <p:cNvSpPr/>
          <p:nvPr/>
        </p:nvSpPr>
        <p:spPr>
          <a:xfrm>
            <a:off x="8327440" y="1799014"/>
            <a:ext cx="1122" cy="0"/>
          </a:xfrm>
          <a:custGeom>
            <a:rect b="b" l="l" r="r" t="t"/>
            <a:pathLst>
              <a:path extrusionOk="0" h="635" w="634">
                <a:moveTo>
                  <a:pt x="-1911" y="0"/>
                </a:moveTo>
                <a:lnTo>
                  <a:pt x="194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9" name="Google Shape;1049;g3e3bee9323b_1_0"/>
          <p:cNvSpPr/>
          <p:nvPr/>
        </p:nvSpPr>
        <p:spPr>
          <a:xfrm>
            <a:off x="8327440" y="1799014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0" name="Google Shape;1050;g3e3bee9323b_1_0"/>
          <p:cNvSpPr/>
          <p:nvPr/>
        </p:nvSpPr>
        <p:spPr>
          <a:xfrm>
            <a:off x="8327440" y="1799014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76" y="1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1" name="Google Shape;1051;g3e3bee9323b_1_0"/>
          <p:cNvSpPr/>
          <p:nvPr/>
        </p:nvSpPr>
        <p:spPr>
          <a:xfrm>
            <a:off x="8328562" y="1799014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13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2" name="Google Shape;1052;g3e3bee9323b_1_0"/>
          <p:cNvSpPr/>
          <p:nvPr/>
        </p:nvSpPr>
        <p:spPr>
          <a:xfrm>
            <a:off x="8328562" y="1799014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3" name="Google Shape;1053;g3e3bee9323b_1_0"/>
          <p:cNvSpPr/>
          <p:nvPr/>
        </p:nvSpPr>
        <p:spPr>
          <a:xfrm>
            <a:off x="8328562" y="1799014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4" name="Google Shape;1054;g3e3bee9323b_1_0"/>
          <p:cNvSpPr/>
          <p:nvPr/>
        </p:nvSpPr>
        <p:spPr>
          <a:xfrm>
            <a:off x="8328562" y="180013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5" name="Google Shape;1055;g3e3bee9323b_1_0"/>
          <p:cNvSpPr/>
          <p:nvPr/>
        </p:nvSpPr>
        <p:spPr>
          <a:xfrm>
            <a:off x="8328562" y="180013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6" name="Google Shape;1056;g3e3bee9323b_1_0"/>
          <p:cNvSpPr/>
          <p:nvPr/>
        </p:nvSpPr>
        <p:spPr>
          <a:xfrm>
            <a:off x="8328562" y="180013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7" name="Google Shape;1057;g3e3bee9323b_1_0"/>
          <p:cNvSpPr/>
          <p:nvPr/>
        </p:nvSpPr>
        <p:spPr>
          <a:xfrm>
            <a:off x="8328562" y="1800136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8" name="Google Shape;1058;g3e3bee9323b_1_0"/>
          <p:cNvSpPr/>
          <p:nvPr/>
        </p:nvSpPr>
        <p:spPr>
          <a:xfrm>
            <a:off x="8328562" y="1800136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177" y="25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9" name="Google Shape;1059;g3e3bee9323b_1_0"/>
          <p:cNvSpPr/>
          <p:nvPr/>
        </p:nvSpPr>
        <p:spPr>
          <a:xfrm>
            <a:off x="8328562" y="1801258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36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0" name="Google Shape;1060;g3e3bee9323b_1_0"/>
          <p:cNvSpPr/>
          <p:nvPr/>
        </p:nvSpPr>
        <p:spPr>
          <a:xfrm>
            <a:off x="8328562" y="1801258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20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1" name="Google Shape;1061;g3e3bee9323b_1_0"/>
          <p:cNvSpPr/>
          <p:nvPr/>
        </p:nvSpPr>
        <p:spPr>
          <a:xfrm>
            <a:off x="8329684" y="1801258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2" name="Google Shape;1062;g3e3bee9323b_1_0"/>
          <p:cNvSpPr/>
          <p:nvPr/>
        </p:nvSpPr>
        <p:spPr>
          <a:xfrm>
            <a:off x="8329684" y="1801258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3" name="Google Shape;1063;g3e3bee9323b_1_0"/>
          <p:cNvSpPr/>
          <p:nvPr/>
        </p:nvSpPr>
        <p:spPr>
          <a:xfrm>
            <a:off x="8329684" y="1802381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4" name="Google Shape;1064;g3e3bee9323b_1_0"/>
          <p:cNvSpPr/>
          <p:nvPr/>
        </p:nvSpPr>
        <p:spPr>
          <a:xfrm>
            <a:off x="8329684" y="1802381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5" name="Google Shape;1065;g3e3bee9323b_1_0"/>
          <p:cNvSpPr/>
          <p:nvPr/>
        </p:nvSpPr>
        <p:spPr>
          <a:xfrm>
            <a:off x="8329684" y="1802381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6" name="Google Shape;1066;g3e3bee9323b_1_0"/>
          <p:cNvSpPr/>
          <p:nvPr/>
        </p:nvSpPr>
        <p:spPr>
          <a:xfrm>
            <a:off x="8329684" y="1802381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88" y="13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7" name="Google Shape;1067;g3e3bee9323b_1_0"/>
          <p:cNvSpPr/>
          <p:nvPr/>
        </p:nvSpPr>
        <p:spPr>
          <a:xfrm>
            <a:off x="8329684" y="1802381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63" y="20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8" name="Google Shape;1068;g3e3bee9323b_1_0"/>
          <p:cNvSpPr/>
          <p:nvPr/>
        </p:nvSpPr>
        <p:spPr>
          <a:xfrm>
            <a:off x="8329684" y="1802381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63" y="1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9" name="Google Shape;1069;g3e3bee9323b_1_0"/>
          <p:cNvSpPr/>
          <p:nvPr/>
        </p:nvSpPr>
        <p:spPr>
          <a:xfrm>
            <a:off x="8329684" y="1802381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50" y="1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0" name="Google Shape;1070;g3e3bee9323b_1_0"/>
          <p:cNvSpPr/>
          <p:nvPr/>
        </p:nvSpPr>
        <p:spPr>
          <a:xfrm>
            <a:off x="8329684" y="1803503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1" name="Google Shape;1071;g3e3bee9323b_1_0"/>
          <p:cNvSpPr/>
          <p:nvPr/>
        </p:nvSpPr>
        <p:spPr>
          <a:xfrm>
            <a:off x="8329684" y="1803503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2" name="Google Shape;1072;g3e3bee9323b_1_0"/>
          <p:cNvSpPr/>
          <p:nvPr/>
        </p:nvSpPr>
        <p:spPr>
          <a:xfrm>
            <a:off x="8329684" y="1803503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6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3" name="Google Shape;1073;g3e3bee9323b_1_0"/>
          <p:cNvSpPr/>
          <p:nvPr/>
        </p:nvSpPr>
        <p:spPr>
          <a:xfrm>
            <a:off x="8329684" y="1804626"/>
            <a:ext cx="1122" cy="1122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13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4" name="Google Shape;1074;g3e3bee9323b_1_0"/>
          <p:cNvSpPr/>
          <p:nvPr/>
        </p:nvSpPr>
        <p:spPr>
          <a:xfrm>
            <a:off x="8329684" y="1805747"/>
            <a:ext cx="1122" cy="0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5" name="Google Shape;1075;g3e3bee9323b_1_0"/>
          <p:cNvSpPr/>
          <p:nvPr/>
        </p:nvSpPr>
        <p:spPr>
          <a:xfrm>
            <a:off x="8329684" y="1805747"/>
            <a:ext cx="1122" cy="0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6" name="Google Shape;1076;g3e3bee9323b_1_0"/>
          <p:cNvSpPr/>
          <p:nvPr/>
        </p:nvSpPr>
        <p:spPr>
          <a:xfrm>
            <a:off x="8329684" y="1805747"/>
            <a:ext cx="1122" cy="0"/>
          </a:xfrm>
          <a:custGeom>
            <a:rect b="b" l="l" r="r" t="t"/>
            <a:pathLst>
              <a:path extrusionOk="0" h="635" w="634">
                <a:moveTo>
                  <a:pt x="7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7" name="Google Shape;1077;g3e3bee9323b_1_0"/>
          <p:cNvSpPr/>
          <p:nvPr/>
        </p:nvSpPr>
        <p:spPr>
          <a:xfrm>
            <a:off x="8329684" y="1805747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8" name="Google Shape;1078;g3e3bee9323b_1_0"/>
          <p:cNvSpPr/>
          <p:nvPr/>
        </p:nvSpPr>
        <p:spPr>
          <a:xfrm>
            <a:off x="8329684" y="1805747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1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9" name="Google Shape;1079;g3e3bee9323b_1_0"/>
          <p:cNvSpPr/>
          <p:nvPr/>
        </p:nvSpPr>
        <p:spPr>
          <a:xfrm>
            <a:off x="8329684" y="1805747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0" name="Google Shape;1080;g3e3bee9323b_1_0"/>
          <p:cNvSpPr/>
          <p:nvPr/>
        </p:nvSpPr>
        <p:spPr>
          <a:xfrm>
            <a:off x="8329684" y="1806870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1" name="Google Shape;1081;g3e3bee9323b_1_0"/>
          <p:cNvSpPr/>
          <p:nvPr/>
        </p:nvSpPr>
        <p:spPr>
          <a:xfrm>
            <a:off x="8329684" y="1806870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2" name="Google Shape;1082;g3e3bee9323b_1_0"/>
          <p:cNvSpPr/>
          <p:nvPr/>
        </p:nvSpPr>
        <p:spPr>
          <a:xfrm>
            <a:off x="8329684" y="1806870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3" name="Google Shape;1083;g3e3bee9323b_1_0"/>
          <p:cNvSpPr/>
          <p:nvPr/>
        </p:nvSpPr>
        <p:spPr>
          <a:xfrm>
            <a:off x="8328562" y="1806870"/>
            <a:ext cx="1122" cy="1122"/>
          </a:xfrm>
          <a:custGeom>
            <a:rect b="b" l="l" r="r" t="t"/>
            <a:pathLst>
              <a:path extrusionOk="0" h="635" w="634">
                <a:moveTo>
                  <a:pt x="355" y="0"/>
                </a:moveTo>
                <a:lnTo>
                  <a:pt x="0" y="62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4" name="Google Shape;1084;g3e3bee9323b_1_0"/>
          <p:cNvSpPr/>
          <p:nvPr/>
        </p:nvSpPr>
        <p:spPr>
          <a:xfrm>
            <a:off x="8328562" y="1806870"/>
            <a:ext cx="1122" cy="1122"/>
          </a:xfrm>
          <a:custGeom>
            <a:rect b="b" l="l" r="r" t="t"/>
            <a:pathLst>
              <a:path extrusionOk="0" h="635" w="634">
                <a:moveTo>
                  <a:pt x="304" y="0"/>
                </a:moveTo>
                <a:lnTo>
                  <a:pt x="0" y="59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5" name="Google Shape;1085;g3e3bee9323b_1_0"/>
          <p:cNvSpPr/>
          <p:nvPr/>
        </p:nvSpPr>
        <p:spPr>
          <a:xfrm>
            <a:off x="8328562" y="1807992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6" name="Google Shape;1086;g3e3bee9323b_1_0"/>
          <p:cNvSpPr/>
          <p:nvPr/>
        </p:nvSpPr>
        <p:spPr>
          <a:xfrm>
            <a:off x="8328562" y="1807992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7" name="Google Shape;1087;g3e3bee9323b_1_0"/>
          <p:cNvSpPr/>
          <p:nvPr/>
        </p:nvSpPr>
        <p:spPr>
          <a:xfrm>
            <a:off x="8328562" y="1807992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29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8" name="Google Shape;1088;g3e3bee9323b_1_0"/>
          <p:cNvSpPr/>
          <p:nvPr/>
        </p:nvSpPr>
        <p:spPr>
          <a:xfrm>
            <a:off x="8328562" y="1807992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9" name="Google Shape;1089;g3e3bee9323b_1_0"/>
          <p:cNvSpPr/>
          <p:nvPr/>
        </p:nvSpPr>
        <p:spPr>
          <a:xfrm>
            <a:off x="8328562" y="1809115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0" name="Google Shape;1090;g3e3bee9323b_1_0"/>
          <p:cNvSpPr/>
          <p:nvPr/>
        </p:nvSpPr>
        <p:spPr>
          <a:xfrm>
            <a:off x="8328562" y="1809115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1" name="Google Shape;1091;g3e3bee9323b_1_0"/>
          <p:cNvSpPr/>
          <p:nvPr/>
        </p:nvSpPr>
        <p:spPr>
          <a:xfrm>
            <a:off x="8328562" y="1809115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2" name="Google Shape;1092;g3e3bee9323b_1_0"/>
          <p:cNvSpPr/>
          <p:nvPr/>
        </p:nvSpPr>
        <p:spPr>
          <a:xfrm>
            <a:off x="8328562" y="1809115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3" name="Google Shape;1093;g3e3bee9323b_1_0"/>
          <p:cNvSpPr/>
          <p:nvPr/>
        </p:nvSpPr>
        <p:spPr>
          <a:xfrm>
            <a:off x="8328562" y="1809115"/>
            <a:ext cx="0" cy="1122"/>
          </a:xfrm>
          <a:custGeom>
            <a:rect b="b" l="l" r="r" t="t"/>
            <a:pathLst>
              <a:path extrusionOk="0" h="635" w="634">
                <a:moveTo>
                  <a:pt x="0" y="63"/>
                </a:moveTo>
                <a:lnTo>
                  <a:pt x="0" y="6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4" name="Google Shape;1094;g3e3bee9323b_1_0"/>
          <p:cNvSpPr/>
          <p:nvPr/>
        </p:nvSpPr>
        <p:spPr>
          <a:xfrm>
            <a:off x="8328562" y="1811359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5" name="Google Shape;1095;g3e3bee9323b_1_0"/>
          <p:cNvSpPr/>
          <p:nvPr/>
        </p:nvSpPr>
        <p:spPr>
          <a:xfrm>
            <a:off x="8328562" y="1811359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1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6" name="Google Shape;1096;g3e3bee9323b_1_0"/>
          <p:cNvSpPr/>
          <p:nvPr/>
        </p:nvSpPr>
        <p:spPr>
          <a:xfrm>
            <a:off x="8328562" y="1811359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26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7" name="Google Shape;1097;g3e3bee9323b_1_0"/>
          <p:cNvSpPr/>
          <p:nvPr/>
        </p:nvSpPr>
        <p:spPr>
          <a:xfrm>
            <a:off x="8328562" y="1811359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6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8" name="Google Shape;1098;g3e3bee9323b_1_0"/>
          <p:cNvSpPr/>
          <p:nvPr/>
        </p:nvSpPr>
        <p:spPr>
          <a:xfrm>
            <a:off x="8328562" y="1812481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9" name="Google Shape;1099;g3e3bee9323b_1_0"/>
          <p:cNvSpPr/>
          <p:nvPr/>
        </p:nvSpPr>
        <p:spPr>
          <a:xfrm>
            <a:off x="8328562" y="1812481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0" name="Google Shape;1100;g3e3bee9323b_1_0"/>
          <p:cNvSpPr/>
          <p:nvPr/>
        </p:nvSpPr>
        <p:spPr>
          <a:xfrm>
            <a:off x="8328562" y="1812481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1" name="Google Shape;1101;g3e3bee9323b_1_0"/>
          <p:cNvSpPr/>
          <p:nvPr/>
        </p:nvSpPr>
        <p:spPr>
          <a:xfrm>
            <a:off x="8328562" y="1812481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2" name="Google Shape;1102;g3e3bee9323b_1_0"/>
          <p:cNvSpPr/>
          <p:nvPr/>
        </p:nvSpPr>
        <p:spPr>
          <a:xfrm>
            <a:off x="8328562" y="1812481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165" y="29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3" name="Google Shape;1103;g3e3bee9323b_1_0"/>
          <p:cNvSpPr/>
          <p:nvPr/>
        </p:nvSpPr>
        <p:spPr>
          <a:xfrm>
            <a:off x="8328562" y="1813604"/>
            <a:ext cx="1121" cy="1119"/>
          </a:xfrm>
          <a:custGeom>
            <a:rect b="b" l="l" r="r" t="t"/>
            <a:pathLst>
              <a:path extrusionOk="0" h="1905" w="1270">
                <a:moveTo>
                  <a:pt x="0" y="0"/>
                </a:moveTo>
                <a:lnTo>
                  <a:pt x="647" y="128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4" name="Google Shape;1104;g3e3bee9323b_1_0"/>
          <p:cNvSpPr/>
          <p:nvPr/>
        </p:nvSpPr>
        <p:spPr>
          <a:xfrm>
            <a:off x="8329684" y="1813604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5" name="Google Shape;1105;g3e3bee9323b_1_0"/>
          <p:cNvSpPr/>
          <p:nvPr/>
        </p:nvSpPr>
        <p:spPr>
          <a:xfrm>
            <a:off x="8329684" y="181472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6" name="Google Shape;1106;g3e3bee9323b_1_0"/>
          <p:cNvSpPr/>
          <p:nvPr/>
        </p:nvSpPr>
        <p:spPr>
          <a:xfrm>
            <a:off x="8329684" y="181472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7" name="Google Shape;1107;g3e3bee9323b_1_0"/>
          <p:cNvSpPr/>
          <p:nvPr/>
        </p:nvSpPr>
        <p:spPr>
          <a:xfrm>
            <a:off x="8329684" y="1814726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8" name="Google Shape;1108;g3e3bee9323b_1_0"/>
          <p:cNvSpPr/>
          <p:nvPr/>
        </p:nvSpPr>
        <p:spPr>
          <a:xfrm>
            <a:off x="8329684" y="1814726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9" name="Google Shape;1109;g3e3bee9323b_1_0"/>
          <p:cNvSpPr/>
          <p:nvPr/>
        </p:nvSpPr>
        <p:spPr>
          <a:xfrm>
            <a:off x="8329684" y="1814726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152" y="29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0" name="Google Shape;1110;g3e3bee9323b_1_0"/>
          <p:cNvSpPr/>
          <p:nvPr/>
        </p:nvSpPr>
        <p:spPr>
          <a:xfrm>
            <a:off x="8329684" y="1815848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8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1" name="Google Shape;1111;g3e3bee9323b_1_0"/>
          <p:cNvSpPr/>
          <p:nvPr/>
        </p:nvSpPr>
        <p:spPr>
          <a:xfrm>
            <a:off x="8329684" y="1815848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12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2" name="Google Shape;1112;g3e3bee9323b_1_0"/>
          <p:cNvSpPr/>
          <p:nvPr/>
        </p:nvSpPr>
        <p:spPr>
          <a:xfrm>
            <a:off x="8329684" y="1815848"/>
            <a:ext cx="1122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3" name="Google Shape;1113;g3e3bee9323b_1_0"/>
          <p:cNvSpPr/>
          <p:nvPr/>
        </p:nvSpPr>
        <p:spPr>
          <a:xfrm>
            <a:off x="8329684" y="1815848"/>
            <a:ext cx="1122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63" y="1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4" name="Google Shape;1114;g3e3bee9323b_1_0"/>
          <p:cNvSpPr/>
          <p:nvPr/>
        </p:nvSpPr>
        <p:spPr>
          <a:xfrm>
            <a:off x="8330806" y="1816970"/>
            <a:ext cx="0" cy="1122"/>
          </a:xfrm>
          <a:custGeom>
            <a:rect b="b" l="l" r="r" t="t"/>
            <a:pathLst>
              <a:path extrusionOk="0" h="635" w="120000">
                <a:moveTo>
                  <a:pt x="0" y="57"/>
                </a:moveTo>
                <a:lnTo>
                  <a:pt x="0" y="5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5" name="Google Shape;1115;g3e3bee9323b_1_0"/>
          <p:cNvSpPr/>
          <p:nvPr/>
        </p:nvSpPr>
        <p:spPr>
          <a:xfrm>
            <a:off x="8329684" y="1818093"/>
            <a:ext cx="1122" cy="0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6" name="Google Shape;1116;g3e3bee9323b_1_0"/>
          <p:cNvSpPr/>
          <p:nvPr/>
        </p:nvSpPr>
        <p:spPr>
          <a:xfrm>
            <a:off x="8329684" y="1818093"/>
            <a:ext cx="1122" cy="0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7" name="Google Shape;1117;g3e3bee9323b_1_0"/>
          <p:cNvSpPr/>
          <p:nvPr/>
        </p:nvSpPr>
        <p:spPr>
          <a:xfrm>
            <a:off x="8329684" y="1818093"/>
            <a:ext cx="1122" cy="0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8" name="Google Shape;1118;g3e3bee9323b_1_0"/>
          <p:cNvSpPr/>
          <p:nvPr/>
        </p:nvSpPr>
        <p:spPr>
          <a:xfrm>
            <a:off x="8329684" y="1818093"/>
            <a:ext cx="1122" cy="0"/>
          </a:xfrm>
          <a:custGeom>
            <a:rect b="b" l="l" r="r" t="t"/>
            <a:pathLst>
              <a:path extrusionOk="0" h="635" w="634">
                <a:moveTo>
                  <a:pt x="7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9" name="Google Shape;1119;g3e3bee9323b_1_0"/>
          <p:cNvSpPr/>
          <p:nvPr/>
        </p:nvSpPr>
        <p:spPr>
          <a:xfrm>
            <a:off x="8329684" y="1818093"/>
            <a:ext cx="1122" cy="0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0" name="Google Shape;1120;g3e3bee9323b_1_0"/>
          <p:cNvSpPr/>
          <p:nvPr/>
        </p:nvSpPr>
        <p:spPr>
          <a:xfrm>
            <a:off x="8329684" y="1818093"/>
            <a:ext cx="1122" cy="1122"/>
          </a:xfrm>
          <a:custGeom>
            <a:rect b="b" l="l" r="r" t="t"/>
            <a:pathLst>
              <a:path extrusionOk="0" h="635" w="634">
                <a:moveTo>
                  <a:pt x="50" y="0"/>
                </a:moveTo>
                <a:lnTo>
                  <a:pt x="0" y="21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1" name="Google Shape;1121;g3e3bee9323b_1_0"/>
          <p:cNvSpPr/>
          <p:nvPr/>
        </p:nvSpPr>
        <p:spPr>
          <a:xfrm>
            <a:off x="8329684" y="1818093"/>
            <a:ext cx="1122" cy="1122"/>
          </a:xfrm>
          <a:custGeom>
            <a:rect b="b" l="l" r="r" t="t"/>
            <a:pathLst>
              <a:path extrusionOk="0" h="635" w="634">
                <a:moveTo>
                  <a:pt x="-1911" y="63"/>
                </a:moveTo>
                <a:lnTo>
                  <a:pt x="1949" y="6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2" name="Google Shape;1122;g3e3bee9323b_1_0"/>
          <p:cNvSpPr/>
          <p:nvPr/>
        </p:nvSpPr>
        <p:spPr>
          <a:xfrm>
            <a:off x="8329684" y="1818093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26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3" name="Google Shape;1123;g3e3bee9323b_1_0"/>
          <p:cNvSpPr/>
          <p:nvPr/>
        </p:nvSpPr>
        <p:spPr>
          <a:xfrm>
            <a:off x="8329684" y="1819215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4" name="Google Shape;1124;g3e3bee9323b_1_0"/>
          <p:cNvSpPr/>
          <p:nvPr/>
        </p:nvSpPr>
        <p:spPr>
          <a:xfrm>
            <a:off x="8329684" y="1819215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5" name="Google Shape;1125;g3e3bee9323b_1_0"/>
          <p:cNvSpPr/>
          <p:nvPr/>
        </p:nvSpPr>
        <p:spPr>
          <a:xfrm>
            <a:off x="8329684" y="1819215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6" name="Google Shape;1126;g3e3bee9323b_1_0"/>
          <p:cNvSpPr/>
          <p:nvPr/>
        </p:nvSpPr>
        <p:spPr>
          <a:xfrm>
            <a:off x="8329684" y="1819215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26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7" name="Google Shape;1127;g3e3bee9323b_1_0"/>
          <p:cNvSpPr/>
          <p:nvPr/>
        </p:nvSpPr>
        <p:spPr>
          <a:xfrm>
            <a:off x="8329684" y="1819215"/>
            <a:ext cx="0" cy="1122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8" name="Google Shape;1128;g3e3bee9323b_1_0"/>
          <p:cNvSpPr/>
          <p:nvPr/>
        </p:nvSpPr>
        <p:spPr>
          <a:xfrm>
            <a:off x="8328562" y="1820337"/>
            <a:ext cx="1122" cy="0"/>
          </a:xfrm>
          <a:custGeom>
            <a:rect b="b" l="l" r="r" t="t"/>
            <a:pathLst>
              <a:path extrusionOk="0" h="635" w="634">
                <a:moveTo>
                  <a:pt x="38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9" name="Google Shape;1129;g3e3bee9323b_1_0"/>
          <p:cNvSpPr txBox="1"/>
          <p:nvPr/>
        </p:nvSpPr>
        <p:spPr>
          <a:xfrm>
            <a:off x="8413845" y="2180589"/>
            <a:ext cx="435300" cy="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03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22"/>
              </a:buClr>
              <a:buSzPts val="400"/>
              <a:buFont typeface="Arial"/>
              <a:buNone/>
            </a:pPr>
            <a:r>
              <a:rPr b="0" i="0" lang="ja-JP" sz="400" u="none">
                <a:solidFill>
                  <a:srgbClr val="CC0022"/>
                </a:solidFill>
                <a:latin typeface="Arial"/>
                <a:ea typeface="Arial"/>
                <a:cs typeface="Arial"/>
                <a:sym typeface="Arial"/>
              </a:rPr>
              <a:t>在来湿式タイル</a:t>
            </a:r>
            <a:endParaRPr sz="1000"/>
          </a:p>
        </p:txBody>
      </p:sp>
      <p:sp>
        <p:nvSpPr>
          <p:cNvPr id="1130" name="Google Shape;1130;g3e3bee9323b_1_0"/>
          <p:cNvSpPr txBox="1"/>
          <p:nvPr/>
        </p:nvSpPr>
        <p:spPr>
          <a:xfrm>
            <a:off x="8413845" y="2256904"/>
            <a:ext cx="435300" cy="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03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22"/>
              </a:buClr>
              <a:buSzPts val="400"/>
              <a:buFont typeface="Arial"/>
              <a:buNone/>
            </a:pPr>
            <a:r>
              <a:rPr b="0" i="0" lang="ja-JP" sz="400" u="none">
                <a:solidFill>
                  <a:srgbClr val="CC0022"/>
                </a:solidFill>
                <a:latin typeface="Arial"/>
                <a:ea typeface="Arial"/>
                <a:cs typeface="Arial"/>
                <a:sym typeface="Arial"/>
              </a:rPr>
              <a:t>設置可能ライン</a:t>
            </a:r>
            <a:endParaRPr sz="1000"/>
          </a:p>
        </p:txBody>
      </p:sp>
      <p:sp>
        <p:nvSpPr>
          <p:cNvPr id="1131" name="Google Shape;1131;g3e3bee9323b_1_0"/>
          <p:cNvSpPr txBox="1"/>
          <p:nvPr/>
        </p:nvSpPr>
        <p:spPr>
          <a:xfrm>
            <a:off x="8413845" y="1742900"/>
            <a:ext cx="375900" cy="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03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FEB"/>
              </a:buClr>
              <a:buSzPts val="400"/>
              <a:buFont typeface="Arial"/>
              <a:buNone/>
            </a:pPr>
            <a:r>
              <a:rPr b="0" i="0" lang="ja-JP" sz="400" u="none">
                <a:solidFill>
                  <a:srgbClr val="5B9FEB"/>
                </a:solidFill>
                <a:latin typeface="Arial"/>
                <a:ea typeface="Arial"/>
                <a:cs typeface="Arial"/>
                <a:sym typeface="Arial"/>
              </a:rPr>
              <a:t>タイルデッキ</a:t>
            </a:r>
            <a:endParaRPr sz="1000"/>
          </a:p>
        </p:txBody>
      </p:sp>
      <p:sp>
        <p:nvSpPr>
          <p:cNvPr id="1132" name="Google Shape;1132;g3e3bee9323b_1_0"/>
          <p:cNvSpPr txBox="1"/>
          <p:nvPr/>
        </p:nvSpPr>
        <p:spPr>
          <a:xfrm>
            <a:off x="8413845" y="1820337"/>
            <a:ext cx="435300" cy="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03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FEB"/>
              </a:buClr>
              <a:buSzPts val="400"/>
              <a:buFont typeface="Arial"/>
              <a:buNone/>
            </a:pPr>
            <a:r>
              <a:rPr b="0" i="0" lang="ja-JP" sz="400" u="none">
                <a:solidFill>
                  <a:srgbClr val="5B9FEB"/>
                </a:solidFill>
                <a:latin typeface="Arial"/>
                <a:ea typeface="Arial"/>
                <a:cs typeface="Arial"/>
                <a:sym typeface="Arial"/>
              </a:rPr>
              <a:t>設置可能ライン</a:t>
            </a:r>
            <a:endParaRPr sz="1000"/>
          </a:p>
        </p:txBody>
      </p:sp>
      <p:sp>
        <p:nvSpPr>
          <p:cNvPr id="1133" name="Google Shape;1133;g3e3bee9323b_1_0"/>
          <p:cNvSpPr txBox="1"/>
          <p:nvPr/>
        </p:nvSpPr>
        <p:spPr>
          <a:xfrm>
            <a:off x="7905513" y="1810237"/>
            <a:ext cx="119100" cy="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12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001"/>
              </a:buClr>
              <a:buSzPts val="400"/>
              <a:buFont typeface="Arial"/>
              <a:buNone/>
            </a:pPr>
            <a:r>
              <a:rPr b="0" i="0" lang="ja-JP" sz="400" u="none">
                <a:solidFill>
                  <a:srgbClr val="171001"/>
                </a:solidFill>
                <a:latin typeface="Arial"/>
                <a:ea typeface="Arial"/>
                <a:cs typeface="Arial"/>
                <a:sym typeface="Arial"/>
              </a:rPr>
              <a:t>F.L.</a:t>
            </a:r>
            <a:endParaRPr sz="1000"/>
          </a:p>
        </p:txBody>
      </p:sp>
      <p:sp>
        <p:nvSpPr>
          <p:cNvPr id="1134" name="Google Shape;1134;g3e3bee9323b_1_0"/>
          <p:cNvSpPr/>
          <p:nvPr/>
        </p:nvSpPr>
        <p:spPr>
          <a:xfrm>
            <a:off x="8204004" y="1847272"/>
            <a:ext cx="0" cy="42672"/>
          </a:xfrm>
          <a:custGeom>
            <a:rect b="b" l="l" r="r" t="t"/>
            <a:pathLst>
              <a:path extrusionOk="0" h="60960" w="120000">
                <a:moveTo>
                  <a:pt x="0" y="0"/>
                </a:moveTo>
                <a:lnTo>
                  <a:pt x="0" y="6045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5" name="Google Shape;1135;g3e3bee9323b_1_0"/>
          <p:cNvSpPr/>
          <p:nvPr/>
        </p:nvSpPr>
        <p:spPr>
          <a:xfrm>
            <a:off x="8111988" y="2030203"/>
            <a:ext cx="130273" cy="0"/>
          </a:xfrm>
          <a:custGeom>
            <a:rect b="b" l="l" r="r" t="t"/>
            <a:pathLst>
              <a:path extrusionOk="0" h="120000" w="184784">
                <a:moveTo>
                  <a:pt x="184302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6" name="Google Shape;1136;g3e3bee9323b_1_0"/>
          <p:cNvSpPr/>
          <p:nvPr/>
        </p:nvSpPr>
        <p:spPr>
          <a:xfrm>
            <a:off x="8111988" y="2030203"/>
            <a:ext cx="130273" cy="148993"/>
          </a:xfrm>
          <a:custGeom>
            <a:rect b="b" l="l" r="r" t="t"/>
            <a:pathLst>
              <a:path extrusionOk="0" h="212089" w="184784">
                <a:moveTo>
                  <a:pt x="184302" y="211594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7" name="Google Shape;1137;g3e3bee9323b_1_0"/>
          <p:cNvSpPr/>
          <p:nvPr/>
        </p:nvSpPr>
        <p:spPr>
          <a:xfrm>
            <a:off x="8110866" y="1935932"/>
            <a:ext cx="146010" cy="0"/>
          </a:xfrm>
          <a:custGeom>
            <a:rect b="b" l="l" r="r" t="t"/>
            <a:pathLst>
              <a:path extrusionOk="0" h="120000" w="206375">
                <a:moveTo>
                  <a:pt x="206311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8" name="Google Shape;1138;g3e3bee9323b_1_0"/>
          <p:cNvSpPr/>
          <p:nvPr/>
        </p:nvSpPr>
        <p:spPr>
          <a:xfrm>
            <a:off x="8111988" y="1992046"/>
            <a:ext cx="130273" cy="0"/>
          </a:xfrm>
          <a:custGeom>
            <a:rect b="b" l="l" r="r" t="t"/>
            <a:pathLst>
              <a:path extrusionOk="0" h="120000" w="184784">
                <a:moveTo>
                  <a:pt x="184302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9" name="Google Shape;1139;g3e3bee9323b_1_0"/>
          <p:cNvSpPr/>
          <p:nvPr/>
        </p:nvSpPr>
        <p:spPr>
          <a:xfrm>
            <a:off x="8111988" y="1904508"/>
            <a:ext cx="92099" cy="31448"/>
          </a:xfrm>
          <a:custGeom>
            <a:rect b="b" l="l" r="r" t="t"/>
            <a:pathLst>
              <a:path extrusionOk="0" h="44450" w="130175">
                <a:moveTo>
                  <a:pt x="0" y="0"/>
                </a:moveTo>
                <a:lnTo>
                  <a:pt x="129628" y="4409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0" name="Google Shape;1140;g3e3bee9323b_1_0"/>
          <p:cNvSpPr/>
          <p:nvPr/>
        </p:nvSpPr>
        <p:spPr>
          <a:xfrm>
            <a:off x="8114232" y="1937054"/>
            <a:ext cx="128034" cy="54869"/>
          </a:xfrm>
          <a:custGeom>
            <a:rect b="b" l="l" r="r" t="t"/>
            <a:pathLst>
              <a:path extrusionOk="0" h="78105" w="181609">
                <a:moveTo>
                  <a:pt x="0" y="0"/>
                </a:moveTo>
                <a:lnTo>
                  <a:pt x="181038" y="7760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1" name="Google Shape;1141;g3e3bee9323b_1_0"/>
          <p:cNvSpPr/>
          <p:nvPr/>
        </p:nvSpPr>
        <p:spPr>
          <a:xfrm>
            <a:off x="8111988" y="1937054"/>
            <a:ext cx="143703" cy="0"/>
          </a:xfrm>
          <a:custGeom>
            <a:rect b="b" l="l" r="r" t="t"/>
            <a:pathLst>
              <a:path extrusionOk="0" h="120000" w="203834">
                <a:moveTo>
                  <a:pt x="203695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2" name="Google Shape;1142;g3e3bee9323b_1_0"/>
          <p:cNvSpPr/>
          <p:nvPr/>
        </p:nvSpPr>
        <p:spPr>
          <a:xfrm>
            <a:off x="8111988" y="2030203"/>
            <a:ext cx="130273" cy="148993"/>
          </a:xfrm>
          <a:custGeom>
            <a:rect b="b" l="l" r="r" t="t"/>
            <a:pathLst>
              <a:path extrusionOk="0" h="212089" w="184784">
                <a:moveTo>
                  <a:pt x="184302" y="0"/>
                </a:moveTo>
                <a:lnTo>
                  <a:pt x="0" y="21158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3" name="Google Shape;1143;g3e3bee9323b_1_0"/>
          <p:cNvSpPr/>
          <p:nvPr/>
        </p:nvSpPr>
        <p:spPr>
          <a:xfrm>
            <a:off x="7855017" y="1897774"/>
            <a:ext cx="367047" cy="0"/>
          </a:xfrm>
          <a:custGeom>
            <a:rect b="b" l="l" r="r" t="t"/>
            <a:pathLst>
              <a:path extrusionOk="0" h="120000" w="518795">
                <a:moveTo>
                  <a:pt x="51827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4" name="Google Shape;1144;g3e3bee9323b_1_0"/>
          <p:cNvSpPr/>
          <p:nvPr/>
        </p:nvSpPr>
        <p:spPr>
          <a:xfrm>
            <a:off x="7855017" y="1900019"/>
            <a:ext cx="367047" cy="0"/>
          </a:xfrm>
          <a:custGeom>
            <a:rect b="b" l="l" r="r" t="t"/>
            <a:pathLst>
              <a:path extrusionOk="0" h="120000" w="518795">
                <a:moveTo>
                  <a:pt x="51827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5" name="Google Shape;1145;g3e3bee9323b_1_0"/>
          <p:cNvSpPr/>
          <p:nvPr/>
        </p:nvSpPr>
        <p:spPr>
          <a:xfrm>
            <a:off x="7855017" y="1902263"/>
            <a:ext cx="367047" cy="0"/>
          </a:xfrm>
          <a:custGeom>
            <a:rect b="b" l="l" r="r" t="t"/>
            <a:pathLst>
              <a:path extrusionOk="0" h="120000" w="518795">
                <a:moveTo>
                  <a:pt x="51827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6" name="Google Shape;1146;g3e3bee9323b_1_0"/>
          <p:cNvSpPr/>
          <p:nvPr/>
        </p:nvSpPr>
        <p:spPr>
          <a:xfrm>
            <a:off x="7855017" y="1904508"/>
            <a:ext cx="367047" cy="0"/>
          </a:xfrm>
          <a:custGeom>
            <a:rect b="b" l="l" r="r" t="t"/>
            <a:pathLst>
              <a:path extrusionOk="0" h="120000" w="518795">
                <a:moveTo>
                  <a:pt x="51827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7" name="Google Shape;1147;g3e3bee9323b_1_0"/>
          <p:cNvSpPr/>
          <p:nvPr/>
        </p:nvSpPr>
        <p:spPr>
          <a:xfrm>
            <a:off x="8274699" y="1944910"/>
            <a:ext cx="11232" cy="17954"/>
          </a:xfrm>
          <a:custGeom>
            <a:rect b="b" l="l" r="r" t="t"/>
            <a:pathLst>
              <a:path extrusionOk="0" h="24764" w="15875">
                <a:moveTo>
                  <a:pt x="6730" y="24739"/>
                </a:moveTo>
                <a:lnTo>
                  <a:pt x="13080" y="21259"/>
                </a:lnTo>
                <a:lnTo>
                  <a:pt x="15417" y="13258"/>
                </a:lnTo>
                <a:lnTo>
                  <a:pt x="11899" y="6908"/>
                </a:lnTo>
                <a:lnTo>
                  <a:pt x="9537" y="2616"/>
                </a:lnTo>
                <a:lnTo>
                  <a:pt x="4927" y="0"/>
                </a:lnTo>
                <a:lnTo>
                  <a:pt x="0" y="13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8" name="Google Shape;1148;g3e3bee9323b_1_0"/>
          <p:cNvSpPr/>
          <p:nvPr/>
        </p:nvSpPr>
        <p:spPr>
          <a:xfrm>
            <a:off x="8279188" y="1952766"/>
            <a:ext cx="0" cy="1120"/>
          </a:xfrm>
          <a:custGeom>
            <a:rect b="b" l="l" r="r" t="t"/>
            <a:pathLst>
              <a:path extrusionOk="0" h="1269" w="1270">
                <a:moveTo>
                  <a:pt x="0" y="507"/>
                </a:moveTo>
                <a:lnTo>
                  <a:pt x="0" y="22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28"/>
                </a:lnTo>
                <a:lnTo>
                  <a:pt x="0" y="507"/>
                </a:lnTo>
                <a:lnTo>
                  <a:pt x="0" y="800"/>
                </a:lnTo>
                <a:lnTo>
                  <a:pt x="0" y="1041"/>
                </a:lnTo>
                <a:lnTo>
                  <a:pt x="0" y="1041"/>
                </a:lnTo>
                <a:lnTo>
                  <a:pt x="0" y="1041"/>
                </a:lnTo>
                <a:lnTo>
                  <a:pt x="0" y="800"/>
                </a:lnTo>
                <a:lnTo>
                  <a:pt x="0" y="507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9" name="Google Shape;1149;g3e3bee9323b_1_0"/>
          <p:cNvSpPr/>
          <p:nvPr/>
        </p:nvSpPr>
        <p:spPr>
          <a:xfrm>
            <a:off x="8278065" y="1956133"/>
            <a:ext cx="1121" cy="1120"/>
          </a:xfrm>
          <a:custGeom>
            <a:rect b="b" l="l" r="r" t="t"/>
            <a:pathLst>
              <a:path extrusionOk="0" h="1269" w="1270">
                <a:moveTo>
                  <a:pt x="1028" y="533"/>
                </a:moveTo>
                <a:lnTo>
                  <a:pt x="1028" y="215"/>
                </a:lnTo>
                <a:lnTo>
                  <a:pt x="774" y="0"/>
                </a:lnTo>
                <a:lnTo>
                  <a:pt x="508" y="0"/>
                </a:lnTo>
                <a:lnTo>
                  <a:pt x="241" y="0"/>
                </a:lnTo>
                <a:lnTo>
                  <a:pt x="0" y="215"/>
                </a:lnTo>
                <a:lnTo>
                  <a:pt x="0" y="533"/>
                </a:lnTo>
                <a:lnTo>
                  <a:pt x="0" y="800"/>
                </a:lnTo>
                <a:lnTo>
                  <a:pt x="241" y="1066"/>
                </a:lnTo>
                <a:lnTo>
                  <a:pt x="508" y="1066"/>
                </a:lnTo>
                <a:lnTo>
                  <a:pt x="774" y="1066"/>
                </a:lnTo>
                <a:lnTo>
                  <a:pt x="1028" y="800"/>
                </a:lnTo>
                <a:lnTo>
                  <a:pt x="1028" y="533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0" name="Google Shape;1150;g3e3bee9323b_1_0"/>
          <p:cNvSpPr/>
          <p:nvPr/>
        </p:nvSpPr>
        <p:spPr>
          <a:xfrm>
            <a:off x="8256745" y="1983068"/>
            <a:ext cx="22463" cy="56158"/>
          </a:xfrm>
          <a:custGeom>
            <a:rect b="b" l="l" r="r" t="t"/>
            <a:pathLst>
              <a:path extrusionOk="0" h="79375" w="31750">
                <a:moveTo>
                  <a:pt x="0" y="0"/>
                </a:moveTo>
                <a:lnTo>
                  <a:pt x="31750" y="793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1" name="Google Shape;1151;g3e3bee9323b_1_0"/>
          <p:cNvSpPr/>
          <p:nvPr/>
        </p:nvSpPr>
        <p:spPr>
          <a:xfrm>
            <a:off x="8256745" y="2039182"/>
            <a:ext cx="22463" cy="0"/>
          </a:xfrm>
          <a:custGeom>
            <a:rect b="b" l="l" r="r" t="t"/>
            <a:pathLst>
              <a:path extrusionOk="0" h="120000" w="31750">
                <a:moveTo>
                  <a:pt x="0" y="0"/>
                </a:moveTo>
                <a:lnTo>
                  <a:pt x="317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2" name="Google Shape;1152;g3e3bee9323b_1_0"/>
          <p:cNvSpPr/>
          <p:nvPr/>
        </p:nvSpPr>
        <p:spPr>
          <a:xfrm>
            <a:off x="8256745" y="1983068"/>
            <a:ext cx="22463" cy="0"/>
          </a:xfrm>
          <a:custGeom>
            <a:rect b="b" l="l" r="r" t="t"/>
            <a:pathLst>
              <a:path extrusionOk="0" h="120000" w="31750">
                <a:moveTo>
                  <a:pt x="0" y="0"/>
                </a:moveTo>
                <a:lnTo>
                  <a:pt x="317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3" name="Google Shape;1153;g3e3bee9323b_1_0"/>
          <p:cNvSpPr/>
          <p:nvPr/>
        </p:nvSpPr>
        <p:spPr>
          <a:xfrm>
            <a:off x="8257867" y="1943788"/>
            <a:ext cx="21335" cy="24709"/>
          </a:xfrm>
          <a:custGeom>
            <a:rect b="b" l="l" r="r" t="t"/>
            <a:pathLst>
              <a:path extrusionOk="0" h="34925" w="30479">
                <a:moveTo>
                  <a:pt x="21742" y="2387"/>
                </a:moveTo>
                <a:lnTo>
                  <a:pt x="13411" y="0"/>
                </a:lnTo>
                <a:lnTo>
                  <a:pt x="4749" y="4864"/>
                </a:lnTo>
                <a:lnTo>
                  <a:pt x="2387" y="13207"/>
                </a:lnTo>
                <a:lnTo>
                  <a:pt x="0" y="21501"/>
                </a:lnTo>
                <a:lnTo>
                  <a:pt x="4813" y="30175"/>
                </a:lnTo>
                <a:lnTo>
                  <a:pt x="13144" y="32575"/>
                </a:lnTo>
                <a:lnTo>
                  <a:pt x="19354" y="34315"/>
                </a:lnTo>
                <a:lnTo>
                  <a:pt x="25971" y="32130"/>
                </a:lnTo>
                <a:lnTo>
                  <a:pt x="29895" y="2700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4" name="Google Shape;1154;g3e3bee9323b_1_0"/>
          <p:cNvSpPr/>
          <p:nvPr/>
        </p:nvSpPr>
        <p:spPr>
          <a:xfrm>
            <a:off x="8279188" y="1962867"/>
            <a:ext cx="0" cy="217570"/>
          </a:xfrm>
          <a:custGeom>
            <a:rect b="b" l="l" r="r" t="t"/>
            <a:pathLst>
              <a:path extrusionOk="0" h="308610" w="120000">
                <a:moveTo>
                  <a:pt x="0" y="0"/>
                </a:moveTo>
                <a:lnTo>
                  <a:pt x="0" y="30859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5" name="Google Shape;1155;g3e3bee9323b_1_0"/>
          <p:cNvSpPr/>
          <p:nvPr/>
        </p:nvSpPr>
        <p:spPr>
          <a:xfrm>
            <a:off x="8293775" y="1962867"/>
            <a:ext cx="0" cy="217570"/>
          </a:xfrm>
          <a:custGeom>
            <a:rect b="b" l="l" r="r" t="t"/>
            <a:pathLst>
              <a:path extrusionOk="0" h="308610" w="120000">
                <a:moveTo>
                  <a:pt x="0" y="0"/>
                </a:moveTo>
                <a:lnTo>
                  <a:pt x="0" y="30859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6" name="Google Shape;1156;g3e3bee9323b_1_0"/>
          <p:cNvSpPr/>
          <p:nvPr/>
        </p:nvSpPr>
        <p:spPr>
          <a:xfrm>
            <a:off x="8293775" y="1948277"/>
            <a:ext cx="3361" cy="14573"/>
          </a:xfrm>
          <a:custGeom>
            <a:rect b="b" l="l" r="r" t="t"/>
            <a:pathLst>
              <a:path extrusionOk="0" h="21589" w="3809">
                <a:moveTo>
                  <a:pt x="3708" y="0"/>
                </a:moveTo>
                <a:lnTo>
                  <a:pt x="0" y="2103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7" name="Google Shape;1157;g3e3bee9323b_1_0"/>
          <p:cNvSpPr/>
          <p:nvPr/>
        </p:nvSpPr>
        <p:spPr>
          <a:xfrm>
            <a:off x="8279188" y="1962867"/>
            <a:ext cx="15707" cy="0"/>
          </a:xfrm>
          <a:custGeom>
            <a:rect b="b" l="l" r="r" t="t"/>
            <a:pathLst>
              <a:path extrusionOk="0" h="120000" w="21590">
                <a:moveTo>
                  <a:pt x="0" y="0"/>
                </a:moveTo>
                <a:lnTo>
                  <a:pt x="2117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8" name="Google Shape;1158;g3e3bee9323b_1_0"/>
          <p:cNvSpPr/>
          <p:nvPr/>
        </p:nvSpPr>
        <p:spPr>
          <a:xfrm>
            <a:off x="8280309" y="1959500"/>
            <a:ext cx="1121" cy="1120"/>
          </a:xfrm>
          <a:custGeom>
            <a:rect b="b" l="l" r="r" t="t"/>
            <a:pathLst>
              <a:path extrusionOk="0" h="1269" w="1270">
                <a:moveTo>
                  <a:pt x="1054" y="546"/>
                </a:moveTo>
                <a:lnTo>
                  <a:pt x="1054" y="266"/>
                </a:lnTo>
                <a:lnTo>
                  <a:pt x="825" y="0"/>
                </a:lnTo>
                <a:lnTo>
                  <a:pt x="520" y="0"/>
                </a:lnTo>
                <a:lnTo>
                  <a:pt x="253" y="0"/>
                </a:lnTo>
                <a:lnTo>
                  <a:pt x="0" y="266"/>
                </a:lnTo>
                <a:lnTo>
                  <a:pt x="0" y="546"/>
                </a:lnTo>
                <a:lnTo>
                  <a:pt x="0" y="838"/>
                </a:lnTo>
                <a:lnTo>
                  <a:pt x="253" y="1092"/>
                </a:lnTo>
                <a:lnTo>
                  <a:pt x="520" y="1092"/>
                </a:lnTo>
                <a:lnTo>
                  <a:pt x="825" y="1092"/>
                </a:lnTo>
                <a:lnTo>
                  <a:pt x="1054" y="838"/>
                </a:lnTo>
                <a:lnTo>
                  <a:pt x="1054" y="546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9" name="Google Shape;1159;g3e3bee9323b_1_0"/>
          <p:cNvSpPr/>
          <p:nvPr/>
        </p:nvSpPr>
        <p:spPr>
          <a:xfrm>
            <a:off x="8281432" y="1950522"/>
            <a:ext cx="1121" cy="1120"/>
          </a:xfrm>
          <a:custGeom>
            <a:rect b="b" l="l" r="r" t="t"/>
            <a:pathLst>
              <a:path extrusionOk="0" h="1269" w="1270">
                <a:moveTo>
                  <a:pt x="1041" y="533"/>
                </a:moveTo>
                <a:lnTo>
                  <a:pt x="1041" y="266"/>
                </a:lnTo>
                <a:lnTo>
                  <a:pt x="787" y="0"/>
                </a:lnTo>
                <a:lnTo>
                  <a:pt x="520" y="0"/>
                </a:lnTo>
                <a:lnTo>
                  <a:pt x="215" y="0"/>
                </a:lnTo>
                <a:lnTo>
                  <a:pt x="0" y="266"/>
                </a:lnTo>
                <a:lnTo>
                  <a:pt x="0" y="533"/>
                </a:lnTo>
                <a:lnTo>
                  <a:pt x="0" y="825"/>
                </a:lnTo>
                <a:lnTo>
                  <a:pt x="215" y="1066"/>
                </a:lnTo>
                <a:lnTo>
                  <a:pt x="520" y="1066"/>
                </a:lnTo>
                <a:lnTo>
                  <a:pt x="787" y="1066"/>
                </a:lnTo>
                <a:lnTo>
                  <a:pt x="1041" y="825"/>
                </a:lnTo>
                <a:lnTo>
                  <a:pt x="1041" y="533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0" name="Google Shape;1160;g3e3bee9323b_1_0"/>
          <p:cNvSpPr/>
          <p:nvPr/>
        </p:nvSpPr>
        <p:spPr>
          <a:xfrm>
            <a:off x="8281432" y="1955011"/>
            <a:ext cx="0" cy="1120"/>
          </a:xfrm>
          <a:custGeom>
            <a:rect b="b" l="l" r="r" t="t"/>
            <a:pathLst>
              <a:path extrusionOk="0" h="1269" w="1270">
                <a:moveTo>
                  <a:pt x="0" y="520"/>
                </a:moveTo>
                <a:lnTo>
                  <a:pt x="0" y="215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15"/>
                </a:lnTo>
                <a:lnTo>
                  <a:pt x="0" y="520"/>
                </a:lnTo>
                <a:lnTo>
                  <a:pt x="0" y="800"/>
                </a:lnTo>
                <a:lnTo>
                  <a:pt x="0" y="1003"/>
                </a:lnTo>
                <a:lnTo>
                  <a:pt x="0" y="1003"/>
                </a:lnTo>
                <a:lnTo>
                  <a:pt x="0" y="1003"/>
                </a:lnTo>
                <a:lnTo>
                  <a:pt x="0" y="800"/>
                </a:lnTo>
                <a:lnTo>
                  <a:pt x="0" y="520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1" name="Google Shape;1161;g3e3bee9323b_1_0"/>
          <p:cNvSpPr/>
          <p:nvPr/>
        </p:nvSpPr>
        <p:spPr>
          <a:xfrm>
            <a:off x="8258989" y="1968478"/>
            <a:ext cx="0" cy="72897"/>
          </a:xfrm>
          <a:custGeom>
            <a:rect b="b" l="l" r="r" t="t"/>
            <a:pathLst>
              <a:path extrusionOk="0" h="104139" w="120000">
                <a:moveTo>
                  <a:pt x="0" y="0"/>
                </a:moveTo>
                <a:lnTo>
                  <a:pt x="0" y="10351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2" name="Google Shape;1162;g3e3bee9323b_1_0"/>
          <p:cNvSpPr/>
          <p:nvPr/>
        </p:nvSpPr>
        <p:spPr>
          <a:xfrm>
            <a:off x="8256745" y="1998780"/>
            <a:ext cx="0" cy="186201"/>
          </a:xfrm>
          <a:custGeom>
            <a:rect b="b" l="l" r="r" t="t"/>
            <a:pathLst>
              <a:path extrusionOk="0" h="262255" w="120000">
                <a:moveTo>
                  <a:pt x="0" y="0"/>
                </a:moveTo>
                <a:lnTo>
                  <a:pt x="0" y="26202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3" name="Google Shape;1163;g3e3bee9323b_1_0"/>
          <p:cNvSpPr/>
          <p:nvPr/>
        </p:nvSpPr>
        <p:spPr>
          <a:xfrm>
            <a:off x="8257867" y="1969600"/>
            <a:ext cx="0" cy="213400"/>
          </a:xfrm>
          <a:custGeom>
            <a:rect b="b" l="l" r="r" t="t"/>
            <a:pathLst>
              <a:path extrusionOk="0" h="301625" w="120000">
                <a:moveTo>
                  <a:pt x="0" y="0"/>
                </a:moveTo>
                <a:lnTo>
                  <a:pt x="0" y="30158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4" name="Google Shape;1164;g3e3bee9323b_1_0"/>
          <p:cNvSpPr/>
          <p:nvPr/>
        </p:nvSpPr>
        <p:spPr>
          <a:xfrm>
            <a:off x="8242157" y="1937054"/>
            <a:ext cx="0" cy="242152"/>
          </a:xfrm>
          <a:custGeom>
            <a:rect b="b" l="l" r="r" t="t"/>
            <a:pathLst>
              <a:path extrusionOk="0" h="342264" w="120000">
                <a:moveTo>
                  <a:pt x="0" y="0"/>
                </a:moveTo>
                <a:lnTo>
                  <a:pt x="0" y="34211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5" name="Google Shape;1165;g3e3bee9323b_1_0"/>
          <p:cNvSpPr/>
          <p:nvPr/>
        </p:nvSpPr>
        <p:spPr>
          <a:xfrm>
            <a:off x="8255622" y="1937054"/>
            <a:ext cx="0" cy="246196"/>
          </a:xfrm>
          <a:custGeom>
            <a:rect b="b" l="l" r="r" t="t"/>
            <a:pathLst>
              <a:path extrusionOk="0" h="347980" w="120000">
                <a:moveTo>
                  <a:pt x="0" y="0"/>
                </a:moveTo>
                <a:lnTo>
                  <a:pt x="0" y="34739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6" name="Google Shape;1166;g3e3bee9323b_1_0"/>
          <p:cNvSpPr/>
          <p:nvPr/>
        </p:nvSpPr>
        <p:spPr>
          <a:xfrm>
            <a:off x="8257867" y="2041426"/>
            <a:ext cx="1119" cy="0"/>
          </a:xfrm>
          <a:custGeom>
            <a:rect b="b" l="l" r="r" t="t"/>
            <a:pathLst>
              <a:path extrusionOk="0" h="120000" w="1904">
                <a:moveTo>
                  <a:pt x="889" y="0"/>
                </a:moveTo>
                <a:lnTo>
                  <a:pt x="88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7" name="Google Shape;1167;g3e3bee9323b_1_0"/>
          <p:cNvSpPr/>
          <p:nvPr/>
        </p:nvSpPr>
        <p:spPr>
          <a:xfrm>
            <a:off x="8258989" y="1948277"/>
            <a:ext cx="0" cy="13478"/>
          </a:xfrm>
          <a:custGeom>
            <a:rect b="b" l="l" r="r" t="t"/>
            <a:pathLst>
              <a:path extrusionOk="0" h="19050" w="120000">
                <a:moveTo>
                  <a:pt x="0" y="0"/>
                </a:moveTo>
                <a:lnTo>
                  <a:pt x="0" y="1889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8" name="Google Shape;1168;g3e3bee9323b_1_0"/>
          <p:cNvSpPr/>
          <p:nvPr/>
        </p:nvSpPr>
        <p:spPr>
          <a:xfrm>
            <a:off x="8253378" y="1937054"/>
            <a:ext cx="0" cy="54869"/>
          </a:xfrm>
          <a:custGeom>
            <a:rect b="b" l="l" r="r" t="t"/>
            <a:pathLst>
              <a:path extrusionOk="0" h="78105" w="120000">
                <a:moveTo>
                  <a:pt x="0" y="0"/>
                </a:moveTo>
                <a:lnTo>
                  <a:pt x="0" y="7760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9" name="Google Shape;1169;g3e3bee9323b_1_0"/>
          <p:cNvSpPr/>
          <p:nvPr/>
        </p:nvSpPr>
        <p:spPr>
          <a:xfrm>
            <a:off x="8248889" y="1937054"/>
            <a:ext cx="0" cy="54869"/>
          </a:xfrm>
          <a:custGeom>
            <a:rect b="b" l="l" r="r" t="t"/>
            <a:pathLst>
              <a:path extrusionOk="0" h="78105" w="120000">
                <a:moveTo>
                  <a:pt x="0" y="0"/>
                </a:moveTo>
                <a:lnTo>
                  <a:pt x="0" y="7760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0" name="Google Shape;1170;g3e3bee9323b_1_0"/>
          <p:cNvSpPr/>
          <p:nvPr/>
        </p:nvSpPr>
        <p:spPr>
          <a:xfrm>
            <a:off x="8245523" y="1937054"/>
            <a:ext cx="0" cy="54869"/>
          </a:xfrm>
          <a:custGeom>
            <a:rect b="b" l="l" r="r" t="t"/>
            <a:pathLst>
              <a:path extrusionOk="0" h="78105" w="120000">
                <a:moveTo>
                  <a:pt x="0" y="0"/>
                </a:moveTo>
                <a:lnTo>
                  <a:pt x="0" y="7760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1" name="Google Shape;1171;g3e3bee9323b_1_0"/>
          <p:cNvSpPr/>
          <p:nvPr/>
        </p:nvSpPr>
        <p:spPr>
          <a:xfrm>
            <a:off x="8265722" y="1950522"/>
            <a:ext cx="7842" cy="11246"/>
          </a:xfrm>
          <a:custGeom>
            <a:rect b="b" l="l" r="r" t="t"/>
            <a:pathLst>
              <a:path extrusionOk="0" h="14605" w="12065">
                <a:moveTo>
                  <a:pt x="8039" y="431"/>
                </a:moveTo>
                <a:lnTo>
                  <a:pt x="4241" y="0"/>
                </a:lnTo>
                <a:lnTo>
                  <a:pt x="812" y="2768"/>
                </a:lnTo>
                <a:lnTo>
                  <a:pt x="419" y="6553"/>
                </a:lnTo>
                <a:lnTo>
                  <a:pt x="0" y="10363"/>
                </a:lnTo>
                <a:lnTo>
                  <a:pt x="2768" y="13792"/>
                </a:lnTo>
                <a:lnTo>
                  <a:pt x="6591" y="14198"/>
                </a:lnTo>
                <a:lnTo>
                  <a:pt x="8509" y="14414"/>
                </a:lnTo>
                <a:lnTo>
                  <a:pt x="10439" y="13779"/>
                </a:lnTo>
                <a:lnTo>
                  <a:pt x="11912" y="1248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2" name="Google Shape;1172;g3e3bee9323b_1_0"/>
          <p:cNvSpPr/>
          <p:nvPr/>
        </p:nvSpPr>
        <p:spPr>
          <a:xfrm>
            <a:off x="8273577" y="1957256"/>
            <a:ext cx="3367" cy="3362"/>
          </a:xfrm>
          <a:custGeom>
            <a:rect b="b" l="l" r="r" t="t"/>
            <a:pathLst>
              <a:path extrusionOk="0" h="3810" w="4445">
                <a:moveTo>
                  <a:pt x="3911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3" name="Google Shape;1173;g3e3bee9323b_1_0"/>
          <p:cNvSpPr/>
          <p:nvPr/>
        </p:nvSpPr>
        <p:spPr>
          <a:xfrm>
            <a:off x="8257867" y="1948277"/>
            <a:ext cx="0" cy="21313"/>
          </a:xfrm>
          <a:custGeom>
            <a:rect b="b" l="l" r="r" t="t"/>
            <a:pathLst>
              <a:path extrusionOk="0" h="31114" w="120000">
                <a:moveTo>
                  <a:pt x="0" y="0"/>
                </a:moveTo>
                <a:lnTo>
                  <a:pt x="0" y="3078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4" name="Google Shape;1174;g3e3bee9323b_1_0"/>
          <p:cNvSpPr/>
          <p:nvPr/>
        </p:nvSpPr>
        <p:spPr>
          <a:xfrm>
            <a:off x="8256745" y="1935932"/>
            <a:ext cx="0" cy="34837"/>
          </a:xfrm>
          <a:custGeom>
            <a:rect b="b" l="l" r="r" t="t"/>
            <a:pathLst>
              <a:path extrusionOk="0" h="48894" w="120000">
                <a:moveTo>
                  <a:pt x="0" y="0"/>
                </a:moveTo>
                <a:lnTo>
                  <a:pt x="0" y="4829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5" name="Google Shape;1175;g3e3bee9323b_1_0"/>
          <p:cNvSpPr/>
          <p:nvPr/>
        </p:nvSpPr>
        <p:spPr>
          <a:xfrm>
            <a:off x="8255622" y="1971845"/>
            <a:ext cx="1119" cy="0"/>
          </a:xfrm>
          <a:custGeom>
            <a:rect b="b" l="l" r="r" t="t"/>
            <a:pathLst>
              <a:path extrusionOk="0" h="120000" w="1904">
                <a:moveTo>
                  <a:pt x="876" y="0"/>
                </a:moveTo>
                <a:lnTo>
                  <a:pt x="87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6" name="Google Shape;1176;g3e3bee9323b_1_0"/>
          <p:cNvSpPr/>
          <p:nvPr/>
        </p:nvSpPr>
        <p:spPr>
          <a:xfrm>
            <a:off x="8242157" y="1992046"/>
            <a:ext cx="14573" cy="0"/>
          </a:xfrm>
          <a:custGeom>
            <a:rect b="b" l="l" r="r" t="t"/>
            <a:pathLst>
              <a:path extrusionOk="0" h="120000" w="21590">
                <a:moveTo>
                  <a:pt x="21145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7" name="Google Shape;1177;g3e3bee9323b_1_0"/>
          <p:cNvSpPr/>
          <p:nvPr/>
        </p:nvSpPr>
        <p:spPr>
          <a:xfrm>
            <a:off x="8256745" y="1971845"/>
            <a:ext cx="0" cy="26956"/>
          </a:xfrm>
          <a:custGeom>
            <a:rect b="b" l="l" r="r" t="t"/>
            <a:pathLst>
              <a:path extrusionOk="0" h="38100" w="120000">
                <a:moveTo>
                  <a:pt x="0" y="0"/>
                </a:moveTo>
                <a:lnTo>
                  <a:pt x="0" y="3792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8" name="Google Shape;1178;g3e3bee9323b_1_0"/>
          <p:cNvSpPr/>
          <p:nvPr/>
        </p:nvSpPr>
        <p:spPr>
          <a:xfrm>
            <a:off x="8267966" y="1962867"/>
            <a:ext cx="1121" cy="0"/>
          </a:xfrm>
          <a:custGeom>
            <a:rect b="b" l="l" r="r" t="t"/>
            <a:pathLst>
              <a:path extrusionOk="0" h="1269" w="1270">
                <a:moveTo>
                  <a:pt x="1054" y="0"/>
                </a:moveTo>
                <a:lnTo>
                  <a:pt x="1054" y="0"/>
                </a:lnTo>
                <a:lnTo>
                  <a:pt x="812" y="0"/>
                </a:lnTo>
                <a:lnTo>
                  <a:pt x="533" y="0"/>
                </a:lnTo>
                <a:lnTo>
                  <a:pt x="253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53" y="0"/>
                </a:lnTo>
                <a:lnTo>
                  <a:pt x="533" y="0"/>
                </a:lnTo>
                <a:lnTo>
                  <a:pt x="812" y="0"/>
                </a:lnTo>
                <a:lnTo>
                  <a:pt x="1054" y="0"/>
                </a:lnTo>
                <a:lnTo>
                  <a:pt x="1054" y="0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9" name="Google Shape;1179;g3e3bee9323b_1_0"/>
          <p:cNvSpPr/>
          <p:nvPr/>
        </p:nvSpPr>
        <p:spPr>
          <a:xfrm>
            <a:off x="8272455" y="1961745"/>
            <a:ext cx="1121" cy="1120"/>
          </a:xfrm>
          <a:custGeom>
            <a:rect b="b" l="l" r="r" t="t"/>
            <a:pathLst>
              <a:path extrusionOk="0" h="1269" w="1270">
                <a:moveTo>
                  <a:pt x="1054" y="571"/>
                </a:moveTo>
                <a:lnTo>
                  <a:pt x="1054" y="241"/>
                </a:lnTo>
                <a:lnTo>
                  <a:pt x="825" y="0"/>
                </a:lnTo>
                <a:lnTo>
                  <a:pt x="520" y="0"/>
                </a:lnTo>
                <a:lnTo>
                  <a:pt x="241" y="0"/>
                </a:lnTo>
                <a:lnTo>
                  <a:pt x="0" y="241"/>
                </a:lnTo>
                <a:lnTo>
                  <a:pt x="0" y="571"/>
                </a:lnTo>
                <a:lnTo>
                  <a:pt x="0" y="812"/>
                </a:lnTo>
                <a:lnTo>
                  <a:pt x="241" y="1079"/>
                </a:lnTo>
                <a:lnTo>
                  <a:pt x="520" y="1079"/>
                </a:lnTo>
                <a:lnTo>
                  <a:pt x="825" y="1079"/>
                </a:lnTo>
                <a:lnTo>
                  <a:pt x="1054" y="812"/>
                </a:lnTo>
                <a:lnTo>
                  <a:pt x="1054" y="571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0" name="Google Shape;1180;g3e3bee9323b_1_0"/>
          <p:cNvSpPr/>
          <p:nvPr/>
        </p:nvSpPr>
        <p:spPr>
          <a:xfrm>
            <a:off x="8272455" y="1965111"/>
            <a:ext cx="0" cy="1120"/>
          </a:xfrm>
          <a:custGeom>
            <a:rect b="b" l="l" r="r" t="t"/>
            <a:pathLst>
              <a:path extrusionOk="0" h="1269" w="1270">
                <a:moveTo>
                  <a:pt x="0" y="533"/>
                </a:moveTo>
                <a:lnTo>
                  <a:pt x="0" y="24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41"/>
                </a:lnTo>
                <a:lnTo>
                  <a:pt x="0" y="533"/>
                </a:lnTo>
                <a:lnTo>
                  <a:pt x="0" y="800"/>
                </a:lnTo>
                <a:lnTo>
                  <a:pt x="0" y="1066"/>
                </a:lnTo>
                <a:lnTo>
                  <a:pt x="0" y="1066"/>
                </a:lnTo>
                <a:lnTo>
                  <a:pt x="0" y="1066"/>
                </a:lnTo>
                <a:lnTo>
                  <a:pt x="0" y="800"/>
                </a:lnTo>
                <a:lnTo>
                  <a:pt x="0" y="533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1" name="Google Shape;1181;g3e3bee9323b_1_0"/>
          <p:cNvSpPr/>
          <p:nvPr/>
        </p:nvSpPr>
        <p:spPr>
          <a:xfrm>
            <a:off x="8275821" y="1959500"/>
            <a:ext cx="1121" cy="1120"/>
          </a:xfrm>
          <a:custGeom>
            <a:rect b="b" l="l" r="r" t="t"/>
            <a:pathLst>
              <a:path extrusionOk="0" h="1269" w="1270">
                <a:moveTo>
                  <a:pt x="1066" y="533"/>
                </a:moveTo>
                <a:lnTo>
                  <a:pt x="1066" y="215"/>
                </a:lnTo>
                <a:lnTo>
                  <a:pt x="800" y="0"/>
                </a:lnTo>
                <a:lnTo>
                  <a:pt x="520" y="0"/>
                </a:lnTo>
                <a:lnTo>
                  <a:pt x="241" y="0"/>
                </a:lnTo>
                <a:lnTo>
                  <a:pt x="0" y="215"/>
                </a:lnTo>
                <a:lnTo>
                  <a:pt x="0" y="533"/>
                </a:lnTo>
                <a:lnTo>
                  <a:pt x="0" y="812"/>
                </a:lnTo>
                <a:lnTo>
                  <a:pt x="241" y="1054"/>
                </a:lnTo>
                <a:lnTo>
                  <a:pt x="520" y="1054"/>
                </a:lnTo>
                <a:lnTo>
                  <a:pt x="800" y="1054"/>
                </a:lnTo>
                <a:lnTo>
                  <a:pt x="1066" y="812"/>
                </a:lnTo>
                <a:lnTo>
                  <a:pt x="1066" y="533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2" name="Google Shape;1182;g3e3bee9323b_1_0"/>
          <p:cNvSpPr/>
          <p:nvPr/>
        </p:nvSpPr>
        <p:spPr>
          <a:xfrm>
            <a:off x="8275821" y="1962867"/>
            <a:ext cx="1121" cy="1120"/>
          </a:xfrm>
          <a:custGeom>
            <a:rect b="b" l="l" r="r" t="t"/>
            <a:pathLst>
              <a:path extrusionOk="0" h="1269" w="1270">
                <a:moveTo>
                  <a:pt x="1066" y="533"/>
                </a:moveTo>
                <a:lnTo>
                  <a:pt x="1066" y="266"/>
                </a:lnTo>
                <a:lnTo>
                  <a:pt x="800" y="0"/>
                </a:lnTo>
                <a:lnTo>
                  <a:pt x="520" y="0"/>
                </a:lnTo>
                <a:lnTo>
                  <a:pt x="241" y="0"/>
                </a:lnTo>
                <a:lnTo>
                  <a:pt x="0" y="266"/>
                </a:lnTo>
                <a:lnTo>
                  <a:pt x="0" y="533"/>
                </a:lnTo>
                <a:lnTo>
                  <a:pt x="0" y="850"/>
                </a:lnTo>
                <a:lnTo>
                  <a:pt x="241" y="1066"/>
                </a:lnTo>
                <a:lnTo>
                  <a:pt x="520" y="1066"/>
                </a:lnTo>
                <a:lnTo>
                  <a:pt x="800" y="1066"/>
                </a:lnTo>
                <a:lnTo>
                  <a:pt x="1066" y="850"/>
                </a:lnTo>
                <a:lnTo>
                  <a:pt x="1066" y="533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3" name="Google Shape;1183;g3e3bee9323b_1_0"/>
          <p:cNvSpPr/>
          <p:nvPr/>
        </p:nvSpPr>
        <p:spPr>
          <a:xfrm>
            <a:off x="8258989" y="1961745"/>
            <a:ext cx="2246" cy="6731"/>
          </a:xfrm>
          <a:custGeom>
            <a:rect b="b" l="l" r="r" t="t"/>
            <a:pathLst>
              <a:path extrusionOk="0" h="10160" w="3175">
                <a:moveTo>
                  <a:pt x="0" y="9829"/>
                </a:moveTo>
                <a:lnTo>
                  <a:pt x="2730" y="7670"/>
                </a:lnTo>
                <a:lnTo>
                  <a:pt x="3175" y="3708"/>
                </a:lnTo>
                <a:lnTo>
                  <a:pt x="1028" y="1003"/>
                </a:lnTo>
                <a:lnTo>
                  <a:pt x="736" y="647"/>
                </a:lnTo>
                <a:lnTo>
                  <a:pt x="368" y="304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4" name="Google Shape;1184;g3e3bee9323b_1_0"/>
          <p:cNvSpPr/>
          <p:nvPr/>
        </p:nvSpPr>
        <p:spPr>
          <a:xfrm>
            <a:off x="8261233" y="1959500"/>
            <a:ext cx="0" cy="1120"/>
          </a:xfrm>
          <a:custGeom>
            <a:rect b="b" l="l" r="r" t="t"/>
            <a:pathLst>
              <a:path extrusionOk="0" h="1269" w="1270">
                <a:moveTo>
                  <a:pt x="0" y="520"/>
                </a:moveTo>
                <a:lnTo>
                  <a:pt x="0" y="24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41"/>
                </a:lnTo>
                <a:lnTo>
                  <a:pt x="0" y="520"/>
                </a:lnTo>
                <a:lnTo>
                  <a:pt x="0" y="800"/>
                </a:lnTo>
                <a:lnTo>
                  <a:pt x="0" y="1066"/>
                </a:lnTo>
                <a:lnTo>
                  <a:pt x="0" y="1066"/>
                </a:lnTo>
                <a:lnTo>
                  <a:pt x="0" y="1066"/>
                </a:lnTo>
                <a:lnTo>
                  <a:pt x="0" y="800"/>
                </a:lnTo>
                <a:lnTo>
                  <a:pt x="0" y="520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5" name="Google Shape;1185;g3e3bee9323b_1_0"/>
          <p:cNvSpPr/>
          <p:nvPr/>
        </p:nvSpPr>
        <p:spPr>
          <a:xfrm>
            <a:off x="8256745" y="1969600"/>
            <a:ext cx="2242" cy="1119"/>
          </a:xfrm>
          <a:custGeom>
            <a:rect b="b" l="l" r="r" t="t"/>
            <a:pathLst>
              <a:path extrusionOk="0" h="1905" w="2540">
                <a:moveTo>
                  <a:pt x="0" y="774"/>
                </a:moveTo>
                <a:lnTo>
                  <a:pt x="0" y="1371"/>
                </a:lnTo>
                <a:lnTo>
                  <a:pt x="495" y="1841"/>
                </a:lnTo>
                <a:lnTo>
                  <a:pt x="1079" y="1841"/>
                </a:lnTo>
                <a:lnTo>
                  <a:pt x="1663" y="1841"/>
                </a:lnTo>
                <a:lnTo>
                  <a:pt x="2146" y="1371"/>
                </a:lnTo>
                <a:lnTo>
                  <a:pt x="2146" y="774"/>
                </a:lnTo>
                <a:lnTo>
                  <a:pt x="2146" y="508"/>
                </a:lnTo>
                <a:lnTo>
                  <a:pt x="1993" y="177"/>
                </a:lnTo>
                <a:lnTo>
                  <a:pt x="179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6" name="Google Shape;1186;g3e3bee9323b_1_0"/>
          <p:cNvSpPr/>
          <p:nvPr/>
        </p:nvSpPr>
        <p:spPr>
          <a:xfrm>
            <a:off x="8265722" y="1963989"/>
            <a:ext cx="1121" cy="1120"/>
          </a:xfrm>
          <a:custGeom>
            <a:rect b="b" l="l" r="r" t="t"/>
            <a:pathLst>
              <a:path extrusionOk="0" h="1269" w="1270">
                <a:moveTo>
                  <a:pt x="1054" y="533"/>
                </a:moveTo>
                <a:lnTo>
                  <a:pt x="1054" y="215"/>
                </a:lnTo>
                <a:lnTo>
                  <a:pt x="825" y="0"/>
                </a:lnTo>
                <a:lnTo>
                  <a:pt x="533" y="0"/>
                </a:lnTo>
                <a:lnTo>
                  <a:pt x="266" y="0"/>
                </a:lnTo>
                <a:lnTo>
                  <a:pt x="0" y="215"/>
                </a:lnTo>
                <a:lnTo>
                  <a:pt x="0" y="533"/>
                </a:lnTo>
                <a:lnTo>
                  <a:pt x="0" y="800"/>
                </a:lnTo>
                <a:lnTo>
                  <a:pt x="266" y="1054"/>
                </a:lnTo>
                <a:lnTo>
                  <a:pt x="533" y="1054"/>
                </a:lnTo>
                <a:lnTo>
                  <a:pt x="825" y="1054"/>
                </a:lnTo>
                <a:lnTo>
                  <a:pt x="1054" y="800"/>
                </a:lnTo>
                <a:lnTo>
                  <a:pt x="1054" y="533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7" name="Google Shape;1187;g3e3bee9323b_1_0"/>
          <p:cNvSpPr/>
          <p:nvPr/>
        </p:nvSpPr>
        <p:spPr>
          <a:xfrm>
            <a:off x="8264599" y="1959500"/>
            <a:ext cx="1121" cy="1120"/>
          </a:xfrm>
          <a:custGeom>
            <a:rect b="b" l="l" r="r" t="t"/>
            <a:pathLst>
              <a:path extrusionOk="0" h="1269" w="1270">
                <a:moveTo>
                  <a:pt x="1054" y="507"/>
                </a:moveTo>
                <a:lnTo>
                  <a:pt x="1054" y="241"/>
                </a:lnTo>
                <a:lnTo>
                  <a:pt x="825" y="0"/>
                </a:lnTo>
                <a:lnTo>
                  <a:pt x="558" y="0"/>
                </a:lnTo>
                <a:lnTo>
                  <a:pt x="253" y="0"/>
                </a:lnTo>
                <a:lnTo>
                  <a:pt x="0" y="241"/>
                </a:lnTo>
                <a:lnTo>
                  <a:pt x="0" y="507"/>
                </a:lnTo>
                <a:lnTo>
                  <a:pt x="0" y="812"/>
                </a:lnTo>
                <a:lnTo>
                  <a:pt x="253" y="1041"/>
                </a:lnTo>
                <a:lnTo>
                  <a:pt x="558" y="1041"/>
                </a:lnTo>
                <a:lnTo>
                  <a:pt x="825" y="1041"/>
                </a:lnTo>
                <a:lnTo>
                  <a:pt x="1054" y="812"/>
                </a:lnTo>
                <a:lnTo>
                  <a:pt x="1054" y="507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8" name="Google Shape;1188;g3e3bee9323b_1_0"/>
          <p:cNvSpPr/>
          <p:nvPr/>
        </p:nvSpPr>
        <p:spPr>
          <a:xfrm>
            <a:off x="8262355" y="1961745"/>
            <a:ext cx="1121" cy="1120"/>
          </a:xfrm>
          <a:custGeom>
            <a:rect b="b" l="l" r="r" t="t"/>
            <a:pathLst>
              <a:path extrusionOk="0" h="1269" w="1270">
                <a:moveTo>
                  <a:pt x="1079" y="520"/>
                </a:moveTo>
                <a:lnTo>
                  <a:pt x="1079" y="254"/>
                </a:lnTo>
                <a:lnTo>
                  <a:pt x="838" y="0"/>
                </a:lnTo>
                <a:lnTo>
                  <a:pt x="558" y="0"/>
                </a:lnTo>
                <a:lnTo>
                  <a:pt x="254" y="0"/>
                </a:lnTo>
                <a:lnTo>
                  <a:pt x="0" y="254"/>
                </a:lnTo>
                <a:lnTo>
                  <a:pt x="0" y="520"/>
                </a:lnTo>
                <a:lnTo>
                  <a:pt x="0" y="838"/>
                </a:lnTo>
                <a:lnTo>
                  <a:pt x="254" y="1054"/>
                </a:lnTo>
                <a:lnTo>
                  <a:pt x="558" y="1054"/>
                </a:lnTo>
                <a:lnTo>
                  <a:pt x="838" y="1054"/>
                </a:lnTo>
                <a:lnTo>
                  <a:pt x="1079" y="838"/>
                </a:lnTo>
                <a:lnTo>
                  <a:pt x="1079" y="520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9" name="Google Shape;1189;g3e3bee9323b_1_0"/>
          <p:cNvSpPr/>
          <p:nvPr/>
        </p:nvSpPr>
        <p:spPr>
          <a:xfrm>
            <a:off x="8267966" y="1950522"/>
            <a:ext cx="1121" cy="0"/>
          </a:xfrm>
          <a:custGeom>
            <a:rect b="b" l="l" r="r" t="t"/>
            <a:pathLst>
              <a:path extrusionOk="0" h="1269" w="1270">
                <a:moveTo>
                  <a:pt x="1054" y="0"/>
                </a:moveTo>
                <a:lnTo>
                  <a:pt x="1054" y="0"/>
                </a:lnTo>
                <a:lnTo>
                  <a:pt x="787" y="0"/>
                </a:lnTo>
                <a:lnTo>
                  <a:pt x="546" y="0"/>
                </a:lnTo>
                <a:lnTo>
                  <a:pt x="241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41" y="0"/>
                </a:lnTo>
                <a:lnTo>
                  <a:pt x="546" y="0"/>
                </a:lnTo>
                <a:lnTo>
                  <a:pt x="787" y="0"/>
                </a:lnTo>
                <a:lnTo>
                  <a:pt x="1054" y="0"/>
                </a:lnTo>
                <a:lnTo>
                  <a:pt x="1054" y="0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0" name="Google Shape;1190;g3e3bee9323b_1_0"/>
          <p:cNvSpPr/>
          <p:nvPr/>
        </p:nvSpPr>
        <p:spPr>
          <a:xfrm>
            <a:off x="8271332" y="1951644"/>
            <a:ext cx="3358" cy="0"/>
          </a:xfrm>
          <a:custGeom>
            <a:rect b="b" l="l" r="r" t="t"/>
            <a:pathLst>
              <a:path extrusionOk="0" h="635" w="5715">
                <a:moveTo>
                  <a:pt x="-1930" y="0"/>
                </a:moveTo>
                <a:lnTo>
                  <a:pt x="713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1" name="Google Shape;1191;g3e3bee9323b_1_0"/>
          <p:cNvSpPr/>
          <p:nvPr/>
        </p:nvSpPr>
        <p:spPr>
          <a:xfrm>
            <a:off x="8271332" y="1947155"/>
            <a:ext cx="1121" cy="0"/>
          </a:xfrm>
          <a:custGeom>
            <a:rect b="b" l="l" r="r" t="t"/>
            <a:pathLst>
              <a:path extrusionOk="0" h="1269" w="1270">
                <a:moveTo>
                  <a:pt x="1041" y="0"/>
                </a:moveTo>
                <a:lnTo>
                  <a:pt x="1041" y="0"/>
                </a:lnTo>
                <a:lnTo>
                  <a:pt x="774" y="0"/>
                </a:lnTo>
                <a:lnTo>
                  <a:pt x="495" y="0"/>
                </a:lnTo>
                <a:lnTo>
                  <a:pt x="215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15" y="0"/>
                </a:lnTo>
                <a:lnTo>
                  <a:pt x="495" y="0"/>
                </a:lnTo>
                <a:lnTo>
                  <a:pt x="774" y="0"/>
                </a:lnTo>
                <a:lnTo>
                  <a:pt x="1041" y="0"/>
                </a:lnTo>
                <a:lnTo>
                  <a:pt x="1041" y="0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2" name="Google Shape;1192;g3e3bee9323b_1_0"/>
          <p:cNvSpPr/>
          <p:nvPr/>
        </p:nvSpPr>
        <p:spPr>
          <a:xfrm>
            <a:off x="8273577" y="1950522"/>
            <a:ext cx="1121" cy="1120"/>
          </a:xfrm>
          <a:custGeom>
            <a:rect b="b" l="l" r="r" t="t"/>
            <a:pathLst>
              <a:path extrusionOk="0" h="1269" w="1270">
                <a:moveTo>
                  <a:pt x="1054" y="533"/>
                </a:moveTo>
                <a:lnTo>
                  <a:pt x="1054" y="228"/>
                </a:lnTo>
                <a:lnTo>
                  <a:pt x="812" y="0"/>
                </a:lnTo>
                <a:lnTo>
                  <a:pt x="546" y="0"/>
                </a:lnTo>
                <a:lnTo>
                  <a:pt x="241" y="0"/>
                </a:lnTo>
                <a:lnTo>
                  <a:pt x="0" y="228"/>
                </a:lnTo>
                <a:lnTo>
                  <a:pt x="0" y="533"/>
                </a:lnTo>
                <a:lnTo>
                  <a:pt x="0" y="812"/>
                </a:lnTo>
                <a:lnTo>
                  <a:pt x="241" y="1041"/>
                </a:lnTo>
                <a:lnTo>
                  <a:pt x="546" y="1041"/>
                </a:lnTo>
                <a:lnTo>
                  <a:pt x="812" y="1041"/>
                </a:lnTo>
                <a:lnTo>
                  <a:pt x="1054" y="812"/>
                </a:lnTo>
                <a:lnTo>
                  <a:pt x="1054" y="533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3" name="Google Shape;1193;g3e3bee9323b_1_0"/>
          <p:cNvSpPr/>
          <p:nvPr/>
        </p:nvSpPr>
        <p:spPr>
          <a:xfrm>
            <a:off x="8275821" y="1946033"/>
            <a:ext cx="0" cy="1120"/>
          </a:xfrm>
          <a:custGeom>
            <a:rect b="b" l="l" r="r" t="t"/>
            <a:pathLst>
              <a:path extrusionOk="0" h="1269" w="1270">
                <a:moveTo>
                  <a:pt x="0" y="533"/>
                </a:moveTo>
                <a:lnTo>
                  <a:pt x="0" y="24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41"/>
                </a:lnTo>
                <a:lnTo>
                  <a:pt x="0" y="533"/>
                </a:lnTo>
                <a:lnTo>
                  <a:pt x="0" y="812"/>
                </a:lnTo>
                <a:lnTo>
                  <a:pt x="0" y="1041"/>
                </a:lnTo>
                <a:lnTo>
                  <a:pt x="0" y="1041"/>
                </a:lnTo>
                <a:lnTo>
                  <a:pt x="0" y="1041"/>
                </a:lnTo>
                <a:lnTo>
                  <a:pt x="0" y="812"/>
                </a:lnTo>
                <a:lnTo>
                  <a:pt x="0" y="533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4" name="Google Shape;1194;g3e3bee9323b_1_0"/>
          <p:cNvSpPr/>
          <p:nvPr/>
        </p:nvSpPr>
        <p:spPr>
          <a:xfrm>
            <a:off x="8270211" y="1948277"/>
            <a:ext cx="0" cy="1120"/>
          </a:xfrm>
          <a:custGeom>
            <a:rect b="b" l="l" r="r" t="t"/>
            <a:pathLst>
              <a:path extrusionOk="0" h="1269" w="1270">
                <a:moveTo>
                  <a:pt x="0" y="520"/>
                </a:moveTo>
                <a:lnTo>
                  <a:pt x="0" y="24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41"/>
                </a:lnTo>
                <a:lnTo>
                  <a:pt x="0" y="520"/>
                </a:lnTo>
                <a:lnTo>
                  <a:pt x="0" y="863"/>
                </a:lnTo>
                <a:lnTo>
                  <a:pt x="0" y="1066"/>
                </a:lnTo>
                <a:lnTo>
                  <a:pt x="0" y="1066"/>
                </a:lnTo>
                <a:lnTo>
                  <a:pt x="0" y="1066"/>
                </a:lnTo>
                <a:lnTo>
                  <a:pt x="0" y="863"/>
                </a:lnTo>
                <a:lnTo>
                  <a:pt x="0" y="520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5" name="Google Shape;1195;g3e3bee9323b_1_0"/>
          <p:cNvSpPr/>
          <p:nvPr/>
        </p:nvSpPr>
        <p:spPr>
          <a:xfrm>
            <a:off x="8273577" y="1946033"/>
            <a:ext cx="1119" cy="0"/>
          </a:xfrm>
          <a:custGeom>
            <a:rect b="b" l="l" r="r" t="t"/>
            <a:pathLst>
              <a:path extrusionOk="0" h="120000" w="1904">
                <a:moveTo>
                  <a:pt x="704" y="0"/>
                </a:moveTo>
                <a:lnTo>
                  <a:pt x="70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6" name="Google Shape;1196;g3e3bee9323b_1_0"/>
          <p:cNvSpPr/>
          <p:nvPr/>
        </p:nvSpPr>
        <p:spPr>
          <a:xfrm>
            <a:off x="8276943" y="1949399"/>
            <a:ext cx="1121" cy="1120"/>
          </a:xfrm>
          <a:custGeom>
            <a:rect b="b" l="l" r="r" t="t"/>
            <a:pathLst>
              <a:path extrusionOk="0" h="1269" w="1270">
                <a:moveTo>
                  <a:pt x="1054" y="533"/>
                </a:moveTo>
                <a:lnTo>
                  <a:pt x="1054" y="254"/>
                </a:lnTo>
                <a:lnTo>
                  <a:pt x="825" y="0"/>
                </a:lnTo>
                <a:lnTo>
                  <a:pt x="546" y="0"/>
                </a:lnTo>
                <a:lnTo>
                  <a:pt x="253" y="0"/>
                </a:lnTo>
                <a:lnTo>
                  <a:pt x="0" y="254"/>
                </a:lnTo>
                <a:lnTo>
                  <a:pt x="0" y="533"/>
                </a:lnTo>
                <a:lnTo>
                  <a:pt x="0" y="838"/>
                </a:lnTo>
                <a:lnTo>
                  <a:pt x="253" y="1066"/>
                </a:lnTo>
                <a:lnTo>
                  <a:pt x="546" y="1066"/>
                </a:lnTo>
                <a:lnTo>
                  <a:pt x="825" y="1066"/>
                </a:lnTo>
                <a:lnTo>
                  <a:pt x="1054" y="838"/>
                </a:lnTo>
                <a:lnTo>
                  <a:pt x="1054" y="533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7" name="Google Shape;1197;g3e3bee9323b_1_0"/>
          <p:cNvSpPr/>
          <p:nvPr/>
        </p:nvSpPr>
        <p:spPr>
          <a:xfrm>
            <a:off x="8274699" y="1951644"/>
            <a:ext cx="3365" cy="5613"/>
          </a:xfrm>
          <a:custGeom>
            <a:rect b="b" l="l" r="r" t="t"/>
            <a:pathLst>
              <a:path extrusionOk="0" h="8255" w="5079">
                <a:moveTo>
                  <a:pt x="2590" y="8026"/>
                </a:moveTo>
                <a:lnTo>
                  <a:pt x="4483" y="6324"/>
                </a:lnTo>
                <a:lnTo>
                  <a:pt x="4660" y="3416"/>
                </a:lnTo>
                <a:lnTo>
                  <a:pt x="2971" y="1511"/>
                </a:lnTo>
                <a:lnTo>
                  <a:pt x="2197" y="647"/>
                </a:lnTo>
                <a:lnTo>
                  <a:pt x="1155" y="101"/>
                </a:ln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8" name="Google Shape;1198;g3e3bee9323b_1_0"/>
          <p:cNvSpPr/>
          <p:nvPr/>
        </p:nvSpPr>
        <p:spPr>
          <a:xfrm>
            <a:off x="8261233" y="1952766"/>
            <a:ext cx="1121" cy="1120"/>
          </a:xfrm>
          <a:custGeom>
            <a:rect b="b" l="l" r="r" t="t"/>
            <a:pathLst>
              <a:path extrusionOk="0" h="1269" w="1270">
                <a:moveTo>
                  <a:pt x="1041" y="546"/>
                </a:moveTo>
                <a:lnTo>
                  <a:pt x="1041" y="215"/>
                </a:lnTo>
                <a:lnTo>
                  <a:pt x="774" y="0"/>
                </a:lnTo>
                <a:lnTo>
                  <a:pt x="520" y="0"/>
                </a:lnTo>
                <a:lnTo>
                  <a:pt x="215" y="0"/>
                </a:lnTo>
                <a:lnTo>
                  <a:pt x="0" y="215"/>
                </a:lnTo>
                <a:lnTo>
                  <a:pt x="0" y="546"/>
                </a:lnTo>
                <a:lnTo>
                  <a:pt x="0" y="825"/>
                </a:lnTo>
                <a:lnTo>
                  <a:pt x="215" y="1079"/>
                </a:lnTo>
                <a:lnTo>
                  <a:pt x="520" y="1079"/>
                </a:lnTo>
                <a:lnTo>
                  <a:pt x="774" y="1079"/>
                </a:lnTo>
                <a:lnTo>
                  <a:pt x="1041" y="825"/>
                </a:lnTo>
                <a:lnTo>
                  <a:pt x="1041" y="546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9" name="Google Shape;1199;g3e3bee9323b_1_0"/>
          <p:cNvSpPr/>
          <p:nvPr/>
        </p:nvSpPr>
        <p:spPr>
          <a:xfrm>
            <a:off x="8257867" y="1948277"/>
            <a:ext cx="1119" cy="0"/>
          </a:xfrm>
          <a:custGeom>
            <a:rect b="b" l="l" r="r" t="t"/>
            <a:pathLst>
              <a:path extrusionOk="0" h="120000" w="1904">
                <a:moveTo>
                  <a:pt x="895" y="0"/>
                </a:moveTo>
                <a:lnTo>
                  <a:pt x="8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0" name="Google Shape;1200;g3e3bee9323b_1_0"/>
          <p:cNvSpPr/>
          <p:nvPr/>
        </p:nvSpPr>
        <p:spPr>
          <a:xfrm>
            <a:off x="8263478" y="1956133"/>
            <a:ext cx="0" cy="0"/>
          </a:xfrm>
          <a:custGeom>
            <a:rect b="b" l="l" r="r" t="t"/>
            <a:pathLst>
              <a:path extrusionOk="0" h="1269" w="127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1" name="Google Shape;1201;g3e3bee9323b_1_0"/>
          <p:cNvSpPr/>
          <p:nvPr/>
        </p:nvSpPr>
        <p:spPr>
          <a:xfrm>
            <a:off x="8264599" y="1952766"/>
            <a:ext cx="1121" cy="1120"/>
          </a:xfrm>
          <a:custGeom>
            <a:rect b="b" l="l" r="r" t="t"/>
            <a:pathLst>
              <a:path extrusionOk="0" h="1269" w="1270">
                <a:moveTo>
                  <a:pt x="1054" y="546"/>
                </a:moveTo>
                <a:lnTo>
                  <a:pt x="1054" y="266"/>
                </a:lnTo>
                <a:lnTo>
                  <a:pt x="812" y="0"/>
                </a:lnTo>
                <a:lnTo>
                  <a:pt x="520" y="0"/>
                </a:lnTo>
                <a:lnTo>
                  <a:pt x="241" y="0"/>
                </a:lnTo>
                <a:lnTo>
                  <a:pt x="0" y="266"/>
                </a:lnTo>
                <a:lnTo>
                  <a:pt x="0" y="546"/>
                </a:lnTo>
                <a:lnTo>
                  <a:pt x="0" y="812"/>
                </a:lnTo>
                <a:lnTo>
                  <a:pt x="241" y="1079"/>
                </a:lnTo>
                <a:lnTo>
                  <a:pt x="520" y="1079"/>
                </a:lnTo>
                <a:lnTo>
                  <a:pt x="812" y="1079"/>
                </a:lnTo>
                <a:lnTo>
                  <a:pt x="1054" y="812"/>
                </a:lnTo>
                <a:lnTo>
                  <a:pt x="1054" y="546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2" name="Google Shape;1202;g3e3bee9323b_1_0"/>
          <p:cNvSpPr/>
          <p:nvPr/>
        </p:nvSpPr>
        <p:spPr>
          <a:xfrm>
            <a:off x="8264599" y="1948277"/>
            <a:ext cx="1121" cy="1120"/>
          </a:xfrm>
          <a:custGeom>
            <a:rect b="b" l="l" r="r" t="t"/>
            <a:pathLst>
              <a:path extrusionOk="0" h="1269" w="1270">
                <a:moveTo>
                  <a:pt x="1066" y="533"/>
                </a:moveTo>
                <a:lnTo>
                  <a:pt x="1066" y="215"/>
                </a:lnTo>
                <a:lnTo>
                  <a:pt x="812" y="0"/>
                </a:lnTo>
                <a:lnTo>
                  <a:pt x="533" y="0"/>
                </a:lnTo>
                <a:lnTo>
                  <a:pt x="241" y="0"/>
                </a:lnTo>
                <a:lnTo>
                  <a:pt x="0" y="215"/>
                </a:lnTo>
                <a:lnTo>
                  <a:pt x="0" y="533"/>
                </a:lnTo>
                <a:lnTo>
                  <a:pt x="0" y="787"/>
                </a:lnTo>
                <a:lnTo>
                  <a:pt x="241" y="1054"/>
                </a:lnTo>
                <a:lnTo>
                  <a:pt x="533" y="1054"/>
                </a:lnTo>
                <a:lnTo>
                  <a:pt x="812" y="1054"/>
                </a:lnTo>
                <a:lnTo>
                  <a:pt x="1066" y="787"/>
                </a:lnTo>
                <a:lnTo>
                  <a:pt x="1066" y="533"/>
                </a:lnTo>
                <a:close/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3" name="Google Shape;1203;g3e3bee9323b_1_0"/>
          <p:cNvSpPr/>
          <p:nvPr/>
        </p:nvSpPr>
        <p:spPr>
          <a:xfrm>
            <a:off x="8221958" y="1889919"/>
            <a:ext cx="0" cy="45947"/>
          </a:xfrm>
          <a:custGeom>
            <a:rect b="b" l="l" r="r" t="t"/>
            <a:pathLst>
              <a:path extrusionOk="0" h="65405" w="120000">
                <a:moveTo>
                  <a:pt x="0" y="0"/>
                </a:moveTo>
                <a:lnTo>
                  <a:pt x="0" y="6524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4" name="Google Shape;1204;g3e3bee9323b_1_0"/>
          <p:cNvSpPr/>
          <p:nvPr/>
        </p:nvSpPr>
        <p:spPr>
          <a:xfrm>
            <a:off x="8202882" y="1904508"/>
            <a:ext cx="0" cy="31448"/>
          </a:xfrm>
          <a:custGeom>
            <a:rect b="b" l="l" r="r" t="t"/>
            <a:pathLst>
              <a:path extrusionOk="0" h="44450" w="120000">
                <a:moveTo>
                  <a:pt x="0" y="44094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5" name="Google Shape;1205;g3e3bee9323b_1_0"/>
          <p:cNvSpPr/>
          <p:nvPr/>
        </p:nvSpPr>
        <p:spPr>
          <a:xfrm>
            <a:off x="8042415" y="1979701"/>
            <a:ext cx="68494" cy="0"/>
          </a:xfrm>
          <a:custGeom>
            <a:rect b="b" l="l" r="r" t="t"/>
            <a:pathLst>
              <a:path extrusionOk="0" h="120000" w="97154">
                <a:moveTo>
                  <a:pt x="9696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6" name="Google Shape;1206;g3e3bee9323b_1_0"/>
          <p:cNvSpPr/>
          <p:nvPr/>
        </p:nvSpPr>
        <p:spPr>
          <a:xfrm>
            <a:off x="8054759" y="1979701"/>
            <a:ext cx="56158" cy="112316"/>
          </a:xfrm>
          <a:custGeom>
            <a:rect b="b" l="l" r="r" t="t"/>
            <a:pathLst>
              <a:path extrusionOk="0" h="158750" w="79375">
                <a:moveTo>
                  <a:pt x="0" y="0"/>
                </a:moveTo>
                <a:lnTo>
                  <a:pt x="79349" y="15875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7" name="Google Shape;1207;g3e3bee9323b_1_0"/>
          <p:cNvSpPr/>
          <p:nvPr/>
        </p:nvSpPr>
        <p:spPr>
          <a:xfrm>
            <a:off x="8054759" y="2091929"/>
            <a:ext cx="56158" cy="0"/>
          </a:xfrm>
          <a:custGeom>
            <a:rect b="b" l="l" r="r" t="t"/>
            <a:pathLst>
              <a:path extrusionOk="0" h="120000" w="79375">
                <a:moveTo>
                  <a:pt x="79349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8" name="Google Shape;1208;g3e3bee9323b_1_0"/>
          <p:cNvSpPr/>
          <p:nvPr/>
        </p:nvSpPr>
        <p:spPr>
          <a:xfrm>
            <a:off x="8042415" y="1905631"/>
            <a:ext cx="68494" cy="0"/>
          </a:xfrm>
          <a:custGeom>
            <a:rect b="b" l="l" r="r" t="t"/>
            <a:pathLst>
              <a:path extrusionOk="0" h="120000" w="97154">
                <a:moveTo>
                  <a:pt x="9696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9" name="Google Shape;1209;g3e3bee9323b_1_0"/>
          <p:cNvSpPr/>
          <p:nvPr/>
        </p:nvSpPr>
        <p:spPr>
          <a:xfrm>
            <a:off x="8111988" y="1937054"/>
            <a:ext cx="0" cy="242192"/>
          </a:xfrm>
          <a:custGeom>
            <a:rect b="b" l="l" r="r" t="t"/>
            <a:pathLst>
              <a:path extrusionOk="0" h="343535" w="120000">
                <a:moveTo>
                  <a:pt x="0" y="0"/>
                </a:moveTo>
                <a:lnTo>
                  <a:pt x="0" y="34295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0" name="Google Shape;1210;g3e3bee9323b_1_0"/>
          <p:cNvSpPr/>
          <p:nvPr/>
        </p:nvSpPr>
        <p:spPr>
          <a:xfrm>
            <a:off x="8110866" y="1935932"/>
            <a:ext cx="0" cy="155791"/>
          </a:xfrm>
          <a:custGeom>
            <a:rect b="b" l="l" r="r" t="t"/>
            <a:pathLst>
              <a:path extrusionOk="0" h="220980" w="120000">
                <a:moveTo>
                  <a:pt x="0" y="0"/>
                </a:moveTo>
                <a:lnTo>
                  <a:pt x="0" y="2204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1" name="Google Shape;1211;g3e3bee9323b_1_0"/>
          <p:cNvSpPr/>
          <p:nvPr/>
        </p:nvSpPr>
        <p:spPr>
          <a:xfrm>
            <a:off x="8111988" y="1904508"/>
            <a:ext cx="0" cy="33723"/>
          </a:xfrm>
          <a:custGeom>
            <a:rect b="b" l="l" r="r" t="t"/>
            <a:pathLst>
              <a:path extrusionOk="0" h="46355" w="120000">
                <a:moveTo>
                  <a:pt x="0" y="0"/>
                </a:moveTo>
                <a:lnTo>
                  <a:pt x="0" y="4582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2" name="Google Shape;1212;g3e3bee9323b_1_0"/>
          <p:cNvSpPr/>
          <p:nvPr/>
        </p:nvSpPr>
        <p:spPr>
          <a:xfrm>
            <a:off x="8110866" y="1905631"/>
            <a:ext cx="0" cy="31448"/>
          </a:xfrm>
          <a:custGeom>
            <a:rect b="b" l="l" r="r" t="t"/>
            <a:pathLst>
              <a:path extrusionOk="0" h="44450" w="120000">
                <a:moveTo>
                  <a:pt x="0" y="0"/>
                </a:moveTo>
                <a:lnTo>
                  <a:pt x="0" y="4408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3" name="Google Shape;1213;g3e3bee9323b_1_0"/>
          <p:cNvSpPr/>
          <p:nvPr/>
        </p:nvSpPr>
        <p:spPr>
          <a:xfrm>
            <a:off x="8054759" y="1979701"/>
            <a:ext cx="0" cy="112316"/>
          </a:xfrm>
          <a:custGeom>
            <a:rect b="b" l="l" r="r" t="t"/>
            <a:pathLst>
              <a:path extrusionOk="0" h="158750" w="120000">
                <a:moveTo>
                  <a:pt x="0" y="0"/>
                </a:moveTo>
                <a:lnTo>
                  <a:pt x="0" y="15875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4" name="Google Shape;1214;g3e3bee9323b_1_0"/>
          <p:cNvSpPr/>
          <p:nvPr/>
        </p:nvSpPr>
        <p:spPr>
          <a:xfrm>
            <a:off x="7855017" y="1892163"/>
            <a:ext cx="367047" cy="0"/>
          </a:xfrm>
          <a:custGeom>
            <a:rect b="b" l="l" r="r" t="t"/>
            <a:pathLst>
              <a:path extrusionOk="0" h="120000" w="518795">
                <a:moveTo>
                  <a:pt x="51827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5" name="Google Shape;1215;g3e3bee9323b_1_0"/>
          <p:cNvSpPr/>
          <p:nvPr/>
        </p:nvSpPr>
        <p:spPr>
          <a:xfrm>
            <a:off x="7855017" y="1895530"/>
            <a:ext cx="367047" cy="0"/>
          </a:xfrm>
          <a:custGeom>
            <a:rect b="b" l="l" r="r" t="t"/>
            <a:pathLst>
              <a:path extrusionOk="0" h="120000" w="518795">
                <a:moveTo>
                  <a:pt x="51827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6" name="Google Shape;1216;g3e3bee9323b_1_0"/>
          <p:cNvSpPr/>
          <p:nvPr/>
        </p:nvSpPr>
        <p:spPr>
          <a:xfrm>
            <a:off x="7855017" y="1889919"/>
            <a:ext cx="367047" cy="0"/>
          </a:xfrm>
          <a:custGeom>
            <a:rect b="b" l="l" r="r" t="t"/>
            <a:pathLst>
              <a:path extrusionOk="0" h="120000" w="518795">
                <a:moveTo>
                  <a:pt x="518287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7" name="Google Shape;1217;g3e3bee9323b_1_0"/>
          <p:cNvSpPr txBox="1"/>
          <p:nvPr/>
        </p:nvSpPr>
        <p:spPr>
          <a:xfrm>
            <a:off x="8041293" y="1904508"/>
            <a:ext cx="70500" cy="765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8" name="Google Shape;1218;g3e3bee9323b_1_0"/>
          <p:cNvSpPr/>
          <p:nvPr/>
        </p:nvSpPr>
        <p:spPr>
          <a:xfrm>
            <a:off x="8293775" y="1948277"/>
            <a:ext cx="3361" cy="2238"/>
          </a:xfrm>
          <a:custGeom>
            <a:rect b="b" l="l" r="r" t="t"/>
            <a:pathLst>
              <a:path extrusionOk="0" h="3810" w="3809">
                <a:moveTo>
                  <a:pt x="3467" y="3505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9" name="Google Shape;1219;g3e3bee9323b_1_0"/>
          <p:cNvSpPr/>
          <p:nvPr/>
        </p:nvSpPr>
        <p:spPr>
          <a:xfrm>
            <a:off x="8290409" y="1948277"/>
            <a:ext cx="5613" cy="5613"/>
          </a:xfrm>
          <a:custGeom>
            <a:rect b="b" l="l" r="r" t="t"/>
            <a:pathLst>
              <a:path extrusionOk="0" h="8255" w="8254">
                <a:moveTo>
                  <a:pt x="7683" y="7708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0" name="Google Shape;1220;g3e3bee9323b_1_0"/>
          <p:cNvSpPr/>
          <p:nvPr/>
        </p:nvSpPr>
        <p:spPr>
          <a:xfrm>
            <a:off x="8287042" y="1947155"/>
            <a:ext cx="8988" cy="8988"/>
          </a:xfrm>
          <a:custGeom>
            <a:rect b="b" l="l" r="r" t="t"/>
            <a:pathLst>
              <a:path extrusionOk="0" h="12064" w="12065">
                <a:moveTo>
                  <a:pt x="11912" y="11874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1" name="Google Shape;1221;g3e3bee9323b_1_0"/>
          <p:cNvSpPr/>
          <p:nvPr/>
        </p:nvSpPr>
        <p:spPr>
          <a:xfrm>
            <a:off x="8283676" y="1947155"/>
            <a:ext cx="11226" cy="12341"/>
          </a:xfrm>
          <a:custGeom>
            <a:rect b="b" l="l" r="r" t="t"/>
            <a:pathLst>
              <a:path extrusionOk="0" h="16510" w="16509">
                <a:moveTo>
                  <a:pt x="16103" y="16078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2" name="Google Shape;1222;g3e3bee9323b_1_0"/>
          <p:cNvSpPr/>
          <p:nvPr/>
        </p:nvSpPr>
        <p:spPr>
          <a:xfrm>
            <a:off x="8282554" y="1950522"/>
            <a:ext cx="12340" cy="11227"/>
          </a:xfrm>
          <a:custGeom>
            <a:rect b="b" l="l" r="r" t="t"/>
            <a:pathLst>
              <a:path extrusionOk="0" h="16510" w="16509">
                <a:moveTo>
                  <a:pt x="16230" y="1624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3" name="Google Shape;1223;g3e3bee9323b_1_0"/>
          <p:cNvSpPr/>
          <p:nvPr/>
        </p:nvSpPr>
        <p:spPr>
          <a:xfrm>
            <a:off x="8283676" y="1955011"/>
            <a:ext cx="8972" cy="7842"/>
          </a:xfrm>
          <a:custGeom>
            <a:rect b="b" l="l" r="r" t="t"/>
            <a:pathLst>
              <a:path extrusionOk="0" h="12064" w="11429">
                <a:moveTo>
                  <a:pt x="11429" y="11455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4" name="Google Shape;1224;g3e3bee9323b_1_0"/>
          <p:cNvSpPr/>
          <p:nvPr/>
        </p:nvSpPr>
        <p:spPr>
          <a:xfrm>
            <a:off x="8283676" y="1957256"/>
            <a:ext cx="5620" cy="5619"/>
          </a:xfrm>
          <a:custGeom>
            <a:rect b="b" l="l" r="r" t="t"/>
            <a:pathLst>
              <a:path extrusionOk="0" h="7619" w="7620">
                <a:moveTo>
                  <a:pt x="7378" y="735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5" name="Google Shape;1225;g3e3bee9323b_1_0"/>
          <p:cNvSpPr/>
          <p:nvPr/>
        </p:nvSpPr>
        <p:spPr>
          <a:xfrm>
            <a:off x="8282554" y="1959500"/>
            <a:ext cx="3367" cy="3366"/>
          </a:xfrm>
          <a:custGeom>
            <a:rect b="b" l="l" r="r" t="t"/>
            <a:pathLst>
              <a:path extrusionOk="0" h="4444" w="4445">
                <a:moveTo>
                  <a:pt x="4152" y="41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6" name="Google Shape;1226;g3e3bee9323b_1_0"/>
          <p:cNvSpPr/>
          <p:nvPr/>
        </p:nvSpPr>
        <p:spPr>
          <a:xfrm>
            <a:off x="8281432" y="1961745"/>
            <a:ext cx="1119" cy="1119"/>
          </a:xfrm>
          <a:custGeom>
            <a:rect b="b" l="l" r="r" t="t"/>
            <a:pathLst>
              <a:path extrusionOk="0" h="1905" w="1904">
                <a:moveTo>
                  <a:pt x="1650" y="1638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7" name="Google Shape;1227;g3e3bee9323b_1_0"/>
          <p:cNvSpPr/>
          <p:nvPr/>
        </p:nvSpPr>
        <p:spPr>
          <a:xfrm>
            <a:off x="8290409" y="1958377"/>
            <a:ext cx="4486" cy="4500"/>
          </a:xfrm>
          <a:custGeom>
            <a:rect b="b" l="l" r="r" t="t"/>
            <a:pathLst>
              <a:path extrusionOk="0" h="5714" w="5715">
                <a:moveTo>
                  <a:pt x="0" y="5689"/>
                </a:moveTo>
                <a:lnTo>
                  <a:pt x="567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8" name="Google Shape;1228;g3e3bee9323b_1_0"/>
          <p:cNvSpPr/>
          <p:nvPr/>
        </p:nvSpPr>
        <p:spPr>
          <a:xfrm>
            <a:off x="8287042" y="1955011"/>
            <a:ext cx="8988" cy="7842"/>
          </a:xfrm>
          <a:custGeom>
            <a:rect b="b" l="l" r="r" t="t"/>
            <a:pathLst>
              <a:path extrusionOk="0" h="12064" w="12065">
                <a:moveTo>
                  <a:pt x="0" y="11455"/>
                </a:moveTo>
                <a:lnTo>
                  <a:pt x="1144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9" name="Google Shape;1229;g3e3bee9323b_1_0"/>
          <p:cNvSpPr/>
          <p:nvPr/>
        </p:nvSpPr>
        <p:spPr>
          <a:xfrm>
            <a:off x="8283676" y="1950522"/>
            <a:ext cx="13468" cy="12357"/>
          </a:xfrm>
          <a:custGeom>
            <a:rect b="b" l="l" r="r" t="t"/>
            <a:pathLst>
              <a:path extrusionOk="0" h="17780" w="17779">
                <a:moveTo>
                  <a:pt x="0" y="17195"/>
                </a:moveTo>
                <a:lnTo>
                  <a:pt x="1718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0" name="Google Shape;1230;g3e3bee9323b_1_0"/>
          <p:cNvSpPr/>
          <p:nvPr/>
        </p:nvSpPr>
        <p:spPr>
          <a:xfrm>
            <a:off x="8280309" y="1948277"/>
            <a:ext cx="15707" cy="14573"/>
          </a:xfrm>
          <a:custGeom>
            <a:rect b="b" l="l" r="r" t="t"/>
            <a:pathLst>
              <a:path extrusionOk="0" h="21589" w="21590">
                <a:moveTo>
                  <a:pt x="0" y="21094"/>
                </a:moveTo>
                <a:lnTo>
                  <a:pt x="2110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1" name="Google Shape;1231;g3e3bee9323b_1_0"/>
          <p:cNvSpPr/>
          <p:nvPr/>
        </p:nvSpPr>
        <p:spPr>
          <a:xfrm>
            <a:off x="8283676" y="1948277"/>
            <a:ext cx="8985" cy="8985"/>
          </a:xfrm>
          <a:custGeom>
            <a:rect b="b" l="l" r="r" t="t"/>
            <a:pathLst>
              <a:path extrusionOk="0" h="12700" w="12700">
                <a:moveTo>
                  <a:pt x="0" y="12166"/>
                </a:moveTo>
                <a:lnTo>
                  <a:pt x="1215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2" name="Google Shape;1232;g3e3bee9323b_1_0"/>
          <p:cNvSpPr/>
          <p:nvPr/>
        </p:nvSpPr>
        <p:spPr>
          <a:xfrm>
            <a:off x="8283676" y="1948277"/>
            <a:ext cx="5620" cy="4476"/>
          </a:xfrm>
          <a:custGeom>
            <a:rect b="b" l="l" r="r" t="t"/>
            <a:pathLst>
              <a:path extrusionOk="0" h="7619" w="7620">
                <a:moveTo>
                  <a:pt x="0" y="7556"/>
                </a:moveTo>
                <a:lnTo>
                  <a:pt x="755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3" name="Google Shape;1233;g3e3bee9323b_1_0"/>
          <p:cNvSpPr/>
          <p:nvPr/>
        </p:nvSpPr>
        <p:spPr>
          <a:xfrm>
            <a:off x="8282554" y="1947155"/>
            <a:ext cx="3367" cy="3366"/>
          </a:xfrm>
          <a:custGeom>
            <a:rect b="b" l="l" r="r" t="t"/>
            <a:pathLst>
              <a:path extrusionOk="0" h="4444" w="4445">
                <a:moveTo>
                  <a:pt x="0" y="4152"/>
                </a:moveTo>
                <a:lnTo>
                  <a:pt x="41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4" name="Google Shape;1234;g3e3bee9323b_1_0"/>
          <p:cNvSpPr/>
          <p:nvPr/>
        </p:nvSpPr>
        <p:spPr>
          <a:xfrm>
            <a:off x="8281432" y="1947155"/>
            <a:ext cx="1119" cy="2248"/>
          </a:xfrm>
          <a:custGeom>
            <a:rect b="b" l="l" r="r" t="t"/>
            <a:pathLst>
              <a:path extrusionOk="0" h="1905" w="1904">
                <a:moveTo>
                  <a:pt x="0" y="1536"/>
                </a:moveTo>
                <a:lnTo>
                  <a:pt x="148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5" name="Google Shape;1235;g3e3bee9323b_1_0"/>
          <p:cNvSpPr/>
          <p:nvPr/>
        </p:nvSpPr>
        <p:spPr>
          <a:xfrm>
            <a:off x="8111988" y="2179467"/>
            <a:ext cx="130273" cy="0"/>
          </a:xfrm>
          <a:custGeom>
            <a:rect b="b" l="l" r="r" t="t"/>
            <a:pathLst>
              <a:path extrusionOk="0" h="120000" w="184784">
                <a:moveTo>
                  <a:pt x="184302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6" name="Google Shape;1236;g3e3bee9323b_1_0"/>
          <p:cNvSpPr/>
          <p:nvPr/>
        </p:nvSpPr>
        <p:spPr>
          <a:xfrm>
            <a:off x="8279188" y="2180589"/>
            <a:ext cx="15707" cy="0"/>
          </a:xfrm>
          <a:custGeom>
            <a:rect b="b" l="l" r="r" t="t"/>
            <a:pathLst>
              <a:path extrusionOk="0" h="120000" w="21590">
                <a:moveTo>
                  <a:pt x="0" y="0"/>
                </a:moveTo>
                <a:lnTo>
                  <a:pt x="2117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7" name="Google Shape;1237;g3e3bee9323b_1_0"/>
          <p:cNvSpPr/>
          <p:nvPr/>
        </p:nvSpPr>
        <p:spPr>
          <a:xfrm>
            <a:off x="8256745" y="2107641"/>
            <a:ext cx="22463" cy="56158"/>
          </a:xfrm>
          <a:custGeom>
            <a:rect b="b" l="l" r="r" t="t"/>
            <a:pathLst>
              <a:path extrusionOk="0" h="79375" w="31750">
                <a:moveTo>
                  <a:pt x="0" y="0"/>
                </a:moveTo>
                <a:lnTo>
                  <a:pt x="31750" y="7933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8" name="Google Shape;1238;g3e3bee9323b_1_0"/>
          <p:cNvSpPr/>
          <p:nvPr/>
        </p:nvSpPr>
        <p:spPr>
          <a:xfrm>
            <a:off x="8256745" y="2163755"/>
            <a:ext cx="22463" cy="0"/>
          </a:xfrm>
          <a:custGeom>
            <a:rect b="b" l="l" r="r" t="t"/>
            <a:pathLst>
              <a:path extrusionOk="0" h="120000" w="31750">
                <a:moveTo>
                  <a:pt x="0" y="0"/>
                </a:moveTo>
                <a:lnTo>
                  <a:pt x="317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9" name="Google Shape;1239;g3e3bee9323b_1_0"/>
          <p:cNvSpPr/>
          <p:nvPr/>
        </p:nvSpPr>
        <p:spPr>
          <a:xfrm>
            <a:off x="8256745" y="2107641"/>
            <a:ext cx="22463" cy="0"/>
          </a:xfrm>
          <a:custGeom>
            <a:rect b="b" l="l" r="r" t="t"/>
            <a:pathLst>
              <a:path extrusionOk="0" h="120000" w="31750">
                <a:moveTo>
                  <a:pt x="0" y="0"/>
                </a:moveTo>
                <a:lnTo>
                  <a:pt x="3175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0" name="Google Shape;1240;g3e3bee9323b_1_0"/>
          <p:cNvSpPr/>
          <p:nvPr/>
        </p:nvSpPr>
        <p:spPr>
          <a:xfrm>
            <a:off x="8101889" y="2208646"/>
            <a:ext cx="0" cy="312237"/>
          </a:xfrm>
          <a:custGeom>
            <a:rect b="b" l="l" r="r" t="t"/>
            <a:pathLst>
              <a:path extrusionOk="0" h="441325" w="120000">
                <a:moveTo>
                  <a:pt x="0" y="0"/>
                </a:moveTo>
                <a:lnTo>
                  <a:pt x="0" y="4408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1" name="Google Shape;1241;g3e3bee9323b_1_0"/>
          <p:cNvSpPr/>
          <p:nvPr/>
        </p:nvSpPr>
        <p:spPr>
          <a:xfrm>
            <a:off x="8780786" y="2357909"/>
            <a:ext cx="2238" cy="0"/>
          </a:xfrm>
          <a:custGeom>
            <a:rect b="b" l="l" r="r" t="t"/>
            <a:pathLst>
              <a:path extrusionOk="0" h="635" w="3809">
                <a:moveTo>
                  <a:pt x="378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2" name="Google Shape;1242;g3e3bee9323b_1_0"/>
          <p:cNvSpPr/>
          <p:nvPr/>
        </p:nvSpPr>
        <p:spPr>
          <a:xfrm>
            <a:off x="8754977" y="2357909"/>
            <a:ext cx="6734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06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3" name="Google Shape;1243;g3e3bee9323b_1_0"/>
          <p:cNvSpPr/>
          <p:nvPr/>
        </p:nvSpPr>
        <p:spPr>
          <a:xfrm>
            <a:off x="8730290" y="2357909"/>
            <a:ext cx="6734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69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4" name="Google Shape;1244;g3e3bee9323b_1_0"/>
          <p:cNvSpPr/>
          <p:nvPr/>
        </p:nvSpPr>
        <p:spPr>
          <a:xfrm>
            <a:off x="8705603" y="2357909"/>
            <a:ext cx="5601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44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5" name="Google Shape;1245;g3e3bee9323b_1_0"/>
          <p:cNvSpPr/>
          <p:nvPr/>
        </p:nvSpPr>
        <p:spPr>
          <a:xfrm>
            <a:off x="8680916" y="2357909"/>
            <a:ext cx="5601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18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6" name="Google Shape;1246;g3e3bee9323b_1_0"/>
          <p:cNvSpPr/>
          <p:nvPr/>
        </p:nvSpPr>
        <p:spPr>
          <a:xfrm>
            <a:off x="8655106" y="2357909"/>
            <a:ext cx="6734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82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7" name="Google Shape;1247;g3e3bee9323b_1_0"/>
          <p:cNvSpPr/>
          <p:nvPr/>
        </p:nvSpPr>
        <p:spPr>
          <a:xfrm>
            <a:off x="8630419" y="2357909"/>
            <a:ext cx="6734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18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8" name="Google Shape;1248;g3e3bee9323b_1_0"/>
          <p:cNvSpPr/>
          <p:nvPr/>
        </p:nvSpPr>
        <p:spPr>
          <a:xfrm>
            <a:off x="8605732" y="2357909"/>
            <a:ext cx="6734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31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9" name="Google Shape;1249;g3e3bee9323b_1_0"/>
          <p:cNvSpPr/>
          <p:nvPr/>
        </p:nvSpPr>
        <p:spPr>
          <a:xfrm>
            <a:off x="8581044" y="2357909"/>
            <a:ext cx="5601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69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0" name="Google Shape;1250;g3e3bee9323b_1_0"/>
          <p:cNvSpPr/>
          <p:nvPr/>
        </p:nvSpPr>
        <p:spPr>
          <a:xfrm>
            <a:off x="8556357" y="2357909"/>
            <a:ext cx="5601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44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1" name="Google Shape;1251;g3e3bee9323b_1_0"/>
          <p:cNvSpPr/>
          <p:nvPr/>
        </p:nvSpPr>
        <p:spPr>
          <a:xfrm>
            <a:off x="8530548" y="2357909"/>
            <a:ext cx="6734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69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2" name="Google Shape;1252;g3e3bee9323b_1_0"/>
          <p:cNvSpPr/>
          <p:nvPr/>
        </p:nvSpPr>
        <p:spPr>
          <a:xfrm>
            <a:off x="8505861" y="2357909"/>
            <a:ext cx="6734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18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3" name="Google Shape;1253;g3e3bee9323b_1_0"/>
          <p:cNvSpPr/>
          <p:nvPr/>
        </p:nvSpPr>
        <p:spPr>
          <a:xfrm>
            <a:off x="8481174" y="2357909"/>
            <a:ext cx="6734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44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4" name="Google Shape;1254;g3e3bee9323b_1_0"/>
          <p:cNvSpPr/>
          <p:nvPr/>
        </p:nvSpPr>
        <p:spPr>
          <a:xfrm>
            <a:off x="8456487" y="2357909"/>
            <a:ext cx="5601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44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5" name="Google Shape;1255;g3e3bee9323b_1_0"/>
          <p:cNvSpPr/>
          <p:nvPr/>
        </p:nvSpPr>
        <p:spPr>
          <a:xfrm>
            <a:off x="8430677" y="2357909"/>
            <a:ext cx="6734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69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6" name="Google Shape;1256;g3e3bee9323b_1_0"/>
          <p:cNvSpPr/>
          <p:nvPr/>
        </p:nvSpPr>
        <p:spPr>
          <a:xfrm>
            <a:off x="8405990" y="2357909"/>
            <a:ext cx="6734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31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7" name="Google Shape;1257;g3e3bee9323b_1_0"/>
          <p:cNvSpPr/>
          <p:nvPr/>
        </p:nvSpPr>
        <p:spPr>
          <a:xfrm>
            <a:off x="8381303" y="2357909"/>
            <a:ext cx="6734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18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8" name="Google Shape;1258;g3e3bee9323b_1_0"/>
          <p:cNvSpPr/>
          <p:nvPr/>
        </p:nvSpPr>
        <p:spPr>
          <a:xfrm>
            <a:off x="8356615" y="2357909"/>
            <a:ext cx="5601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56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9" name="Google Shape;1259;g3e3bee9323b_1_0"/>
          <p:cNvSpPr/>
          <p:nvPr/>
        </p:nvSpPr>
        <p:spPr>
          <a:xfrm>
            <a:off x="8331928" y="2357909"/>
            <a:ext cx="5601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18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0" name="Google Shape;1260;g3e3bee9323b_1_0"/>
          <p:cNvSpPr/>
          <p:nvPr/>
        </p:nvSpPr>
        <p:spPr>
          <a:xfrm>
            <a:off x="8306119" y="2357909"/>
            <a:ext cx="6734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56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1" name="Google Shape;1261;g3e3bee9323b_1_0"/>
          <p:cNvSpPr/>
          <p:nvPr/>
        </p:nvSpPr>
        <p:spPr>
          <a:xfrm>
            <a:off x="8281432" y="2357909"/>
            <a:ext cx="6734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31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2" name="Google Shape;1262;g3e3bee9323b_1_0"/>
          <p:cNvSpPr/>
          <p:nvPr/>
        </p:nvSpPr>
        <p:spPr>
          <a:xfrm>
            <a:off x="8256745" y="2357909"/>
            <a:ext cx="6734" cy="1121"/>
          </a:xfrm>
          <a:custGeom>
            <a:rect b="b" l="l" r="r" t="t"/>
            <a:pathLst>
              <a:path extrusionOk="0" h="1270" w="8890">
                <a:moveTo>
                  <a:pt x="-1930" y="361"/>
                </a:moveTo>
                <a:lnTo>
                  <a:pt x="10718" y="36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3" name="Google Shape;1263;g3e3bee9323b_1_0"/>
          <p:cNvSpPr/>
          <p:nvPr/>
        </p:nvSpPr>
        <p:spPr>
          <a:xfrm>
            <a:off x="8263478" y="2355664"/>
            <a:ext cx="4487" cy="3362"/>
          </a:xfrm>
          <a:custGeom>
            <a:rect b="b" l="l" r="r" t="t"/>
            <a:pathLst>
              <a:path extrusionOk="0" h="3810" w="6984">
                <a:moveTo>
                  <a:pt x="6604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4" name="Google Shape;1264;g3e3bee9323b_1_0"/>
          <p:cNvSpPr/>
          <p:nvPr/>
        </p:nvSpPr>
        <p:spPr>
          <a:xfrm>
            <a:off x="8288165" y="2355664"/>
            <a:ext cx="4487" cy="3362"/>
          </a:xfrm>
          <a:custGeom>
            <a:rect b="b" l="l" r="r" t="t"/>
            <a:pathLst>
              <a:path extrusionOk="0" h="3810" w="6984">
                <a:moveTo>
                  <a:pt x="6578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5" name="Google Shape;1265;g3e3bee9323b_1_0"/>
          <p:cNvSpPr/>
          <p:nvPr/>
        </p:nvSpPr>
        <p:spPr>
          <a:xfrm>
            <a:off x="8312852" y="2355664"/>
            <a:ext cx="4487" cy="3362"/>
          </a:xfrm>
          <a:custGeom>
            <a:rect b="b" l="l" r="r" t="t"/>
            <a:pathLst>
              <a:path extrusionOk="0" h="3810" w="6984">
                <a:moveTo>
                  <a:pt x="6553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6" name="Google Shape;1266;g3e3bee9323b_1_0"/>
          <p:cNvSpPr/>
          <p:nvPr/>
        </p:nvSpPr>
        <p:spPr>
          <a:xfrm>
            <a:off x="8337539" y="2355664"/>
            <a:ext cx="5622" cy="3362"/>
          </a:xfrm>
          <a:custGeom>
            <a:rect b="b" l="l" r="r" t="t"/>
            <a:pathLst>
              <a:path extrusionOk="0" h="3810" w="6984">
                <a:moveTo>
                  <a:pt x="6578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7" name="Google Shape;1267;g3e3bee9323b_1_0"/>
          <p:cNvSpPr/>
          <p:nvPr/>
        </p:nvSpPr>
        <p:spPr>
          <a:xfrm>
            <a:off x="8362226" y="2355664"/>
            <a:ext cx="5622" cy="3362"/>
          </a:xfrm>
          <a:custGeom>
            <a:rect b="b" l="l" r="r" t="t"/>
            <a:pathLst>
              <a:path extrusionOk="0" h="3810" w="6984">
                <a:moveTo>
                  <a:pt x="6578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8" name="Google Shape;1268;g3e3bee9323b_1_0"/>
          <p:cNvSpPr/>
          <p:nvPr/>
        </p:nvSpPr>
        <p:spPr>
          <a:xfrm>
            <a:off x="8388035" y="2355664"/>
            <a:ext cx="4487" cy="3362"/>
          </a:xfrm>
          <a:custGeom>
            <a:rect b="b" l="l" r="r" t="t"/>
            <a:pathLst>
              <a:path extrusionOk="0" h="3810" w="6984">
                <a:moveTo>
                  <a:pt x="6578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9" name="Google Shape;1269;g3e3bee9323b_1_0"/>
          <p:cNvSpPr/>
          <p:nvPr/>
        </p:nvSpPr>
        <p:spPr>
          <a:xfrm>
            <a:off x="8412723" y="2355664"/>
            <a:ext cx="4487" cy="3362"/>
          </a:xfrm>
          <a:custGeom>
            <a:rect b="b" l="l" r="r" t="t"/>
            <a:pathLst>
              <a:path extrusionOk="0" h="3810" w="6984">
                <a:moveTo>
                  <a:pt x="6578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0" name="Google Shape;1270;g3e3bee9323b_1_0"/>
          <p:cNvSpPr/>
          <p:nvPr/>
        </p:nvSpPr>
        <p:spPr>
          <a:xfrm>
            <a:off x="8437410" y="2355664"/>
            <a:ext cx="4487" cy="3362"/>
          </a:xfrm>
          <a:custGeom>
            <a:rect b="b" l="l" r="r" t="t"/>
            <a:pathLst>
              <a:path extrusionOk="0" h="3810" w="6984">
                <a:moveTo>
                  <a:pt x="6553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1" name="Google Shape;1271;g3e3bee9323b_1_0"/>
          <p:cNvSpPr/>
          <p:nvPr/>
        </p:nvSpPr>
        <p:spPr>
          <a:xfrm>
            <a:off x="8462097" y="2355664"/>
            <a:ext cx="5622" cy="3362"/>
          </a:xfrm>
          <a:custGeom>
            <a:rect b="b" l="l" r="r" t="t"/>
            <a:pathLst>
              <a:path extrusionOk="0" h="3810" w="6984">
                <a:moveTo>
                  <a:pt x="6565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2" name="Google Shape;1272;g3e3bee9323b_1_0"/>
          <p:cNvSpPr/>
          <p:nvPr/>
        </p:nvSpPr>
        <p:spPr>
          <a:xfrm>
            <a:off x="8486784" y="2355664"/>
            <a:ext cx="5622" cy="3362"/>
          </a:xfrm>
          <a:custGeom>
            <a:rect b="b" l="l" r="r" t="t"/>
            <a:pathLst>
              <a:path extrusionOk="0" h="3810" w="6984">
                <a:moveTo>
                  <a:pt x="6565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3" name="Google Shape;1273;g3e3bee9323b_1_0"/>
          <p:cNvSpPr/>
          <p:nvPr/>
        </p:nvSpPr>
        <p:spPr>
          <a:xfrm>
            <a:off x="8512594" y="2355664"/>
            <a:ext cx="4487" cy="3362"/>
          </a:xfrm>
          <a:custGeom>
            <a:rect b="b" l="l" r="r" t="t"/>
            <a:pathLst>
              <a:path extrusionOk="0" h="3810" w="6984">
                <a:moveTo>
                  <a:pt x="6578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4" name="Google Shape;1274;g3e3bee9323b_1_0"/>
          <p:cNvSpPr/>
          <p:nvPr/>
        </p:nvSpPr>
        <p:spPr>
          <a:xfrm>
            <a:off x="8537281" y="2355664"/>
            <a:ext cx="4487" cy="3362"/>
          </a:xfrm>
          <a:custGeom>
            <a:rect b="b" l="l" r="r" t="t"/>
            <a:pathLst>
              <a:path extrusionOk="0" h="3810" w="6984">
                <a:moveTo>
                  <a:pt x="6553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5" name="Google Shape;1275;g3e3bee9323b_1_0"/>
          <p:cNvSpPr/>
          <p:nvPr/>
        </p:nvSpPr>
        <p:spPr>
          <a:xfrm>
            <a:off x="8561968" y="2355664"/>
            <a:ext cx="5622" cy="3362"/>
          </a:xfrm>
          <a:custGeom>
            <a:rect b="b" l="l" r="r" t="t"/>
            <a:pathLst>
              <a:path extrusionOk="0" h="3810" w="6984">
                <a:moveTo>
                  <a:pt x="6553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6" name="Google Shape;1276;g3e3bee9323b_1_0"/>
          <p:cNvSpPr/>
          <p:nvPr/>
        </p:nvSpPr>
        <p:spPr>
          <a:xfrm>
            <a:off x="8586656" y="2355664"/>
            <a:ext cx="5622" cy="3362"/>
          </a:xfrm>
          <a:custGeom>
            <a:rect b="b" l="l" r="r" t="t"/>
            <a:pathLst>
              <a:path extrusionOk="0" h="3810" w="6984">
                <a:moveTo>
                  <a:pt x="6553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7" name="Google Shape;1277;g3e3bee9323b_1_0"/>
          <p:cNvSpPr/>
          <p:nvPr/>
        </p:nvSpPr>
        <p:spPr>
          <a:xfrm>
            <a:off x="8612464" y="2355664"/>
            <a:ext cx="4487" cy="3362"/>
          </a:xfrm>
          <a:custGeom>
            <a:rect b="b" l="l" r="r" t="t"/>
            <a:pathLst>
              <a:path extrusionOk="0" h="3810" w="6984">
                <a:moveTo>
                  <a:pt x="6578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8" name="Google Shape;1278;g3e3bee9323b_1_0"/>
          <p:cNvSpPr/>
          <p:nvPr/>
        </p:nvSpPr>
        <p:spPr>
          <a:xfrm>
            <a:off x="8637152" y="2355664"/>
            <a:ext cx="4487" cy="3362"/>
          </a:xfrm>
          <a:custGeom>
            <a:rect b="b" l="l" r="r" t="t"/>
            <a:pathLst>
              <a:path extrusionOk="0" h="3810" w="6984">
                <a:moveTo>
                  <a:pt x="6553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9" name="Google Shape;1279;g3e3bee9323b_1_0"/>
          <p:cNvSpPr/>
          <p:nvPr/>
        </p:nvSpPr>
        <p:spPr>
          <a:xfrm>
            <a:off x="8661839" y="2355664"/>
            <a:ext cx="4487" cy="3362"/>
          </a:xfrm>
          <a:custGeom>
            <a:rect b="b" l="l" r="r" t="t"/>
            <a:pathLst>
              <a:path extrusionOk="0" h="3810" w="6984">
                <a:moveTo>
                  <a:pt x="6565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0" name="Google Shape;1280;g3e3bee9323b_1_0"/>
          <p:cNvSpPr/>
          <p:nvPr/>
        </p:nvSpPr>
        <p:spPr>
          <a:xfrm>
            <a:off x="8686526" y="2355664"/>
            <a:ext cx="5622" cy="3362"/>
          </a:xfrm>
          <a:custGeom>
            <a:rect b="b" l="l" r="r" t="t"/>
            <a:pathLst>
              <a:path extrusionOk="0" h="3810" w="6984">
                <a:moveTo>
                  <a:pt x="6565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1" name="Google Shape;1281;g3e3bee9323b_1_0"/>
          <p:cNvSpPr/>
          <p:nvPr/>
        </p:nvSpPr>
        <p:spPr>
          <a:xfrm>
            <a:off x="8711213" y="2355664"/>
            <a:ext cx="5622" cy="3362"/>
          </a:xfrm>
          <a:custGeom>
            <a:rect b="b" l="l" r="r" t="t"/>
            <a:pathLst>
              <a:path extrusionOk="0" h="3810" w="6984">
                <a:moveTo>
                  <a:pt x="6591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2" name="Google Shape;1282;g3e3bee9323b_1_0"/>
          <p:cNvSpPr/>
          <p:nvPr/>
        </p:nvSpPr>
        <p:spPr>
          <a:xfrm>
            <a:off x="8737023" y="2355664"/>
            <a:ext cx="4487" cy="3362"/>
          </a:xfrm>
          <a:custGeom>
            <a:rect b="b" l="l" r="r" t="t"/>
            <a:pathLst>
              <a:path extrusionOk="0" h="3810" w="6984">
                <a:moveTo>
                  <a:pt x="6565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3" name="Google Shape;1283;g3e3bee9323b_1_0"/>
          <p:cNvSpPr/>
          <p:nvPr/>
        </p:nvSpPr>
        <p:spPr>
          <a:xfrm>
            <a:off x="8761710" y="2355664"/>
            <a:ext cx="4487" cy="3362"/>
          </a:xfrm>
          <a:custGeom>
            <a:rect b="b" l="l" r="r" t="t"/>
            <a:pathLst>
              <a:path extrusionOk="0" h="3810" w="6984">
                <a:moveTo>
                  <a:pt x="6604" y="0"/>
                </a:moveTo>
                <a:lnTo>
                  <a:pt x="0" y="344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4" name="Google Shape;1284;g3e3bee9323b_1_0"/>
          <p:cNvSpPr/>
          <p:nvPr/>
        </p:nvSpPr>
        <p:spPr>
          <a:xfrm>
            <a:off x="8269088" y="2376988"/>
            <a:ext cx="0" cy="1121"/>
          </a:xfrm>
          <a:custGeom>
            <a:rect b="b" l="l" r="r" t="t"/>
            <a:pathLst>
              <a:path extrusionOk="0" h="1270" w="634">
                <a:moveTo>
                  <a:pt x="0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5" name="Google Shape;1285;g3e3bee9323b_1_0"/>
          <p:cNvSpPr/>
          <p:nvPr/>
        </p:nvSpPr>
        <p:spPr>
          <a:xfrm>
            <a:off x="8293775" y="2376988"/>
            <a:ext cx="1122" cy="1121"/>
          </a:xfrm>
          <a:custGeom>
            <a:rect b="b" l="l" r="r" t="t"/>
            <a:pathLst>
              <a:path extrusionOk="0" h="1270" w="634">
                <a:moveTo>
                  <a:pt x="292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6" name="Google Shape;1286;g3e3bee9323b_1_0"/>
          <p:cNvSpPr/>
          <p:nvPr/>
        </p:nvSpPr>
        <p:spPr>
          <a:xfrm>
            <a:off x="8318462" y="2376988"/>
            <a:ext cx="1122" cy="1121"/>
          </a:xfrm>
          <a:custGeom>
            <a:rect b="b" l="l" r="r" t="t"/>
            <a:pathLst>
              <a:path extrusionOk="0" h="1270" w="634">
                <a:moveTo>
                  <a:pt x="279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7" name="Google Shape;1287;g3e3bee9323b_1_0"/>
          <p:cNvSpPr/>
          <p:nvPr/>
        </p:nvSpPr>
        <p:spPr>
          <a:xfrm>
            <a:off x="8344272" y="2376988"/>
            <a:ext cx="0" cy="1121"/>
          </a:xfrm>
          <a:custGeom>
            <a:rect b="b" l="l" r="r" t="t"/>
            <a:pathLst>
              <a:path extrusionOk="0" h="1270" w="634">
                <a:moveTo>
                  <a:pt x="0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8" name="Google Shape;1288;g3e3bee9323b_1_0"/>
          <p:cNvSpPr/>
          <p:nvPr/>
        </p:nvSpPr>
        <p:spPr>
          <a:xfrm>
            <a:off x="8368959" y="2376988"/>
            <a:ext cx="0" cy="1121"/>
          </a:xfrm>
          <a:custGeom>
            <a:rect b="b" l="l" r="r" t="t"/>
            <a:pathLst>
              <a:path extrusionOk="0" h="1270" w="634">
                <a:moveTo>
                  <a:pt x="0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9" name="Google Shape;1289;g3e3bee9323b_1_0"/>
          <p:cNvSpPr/>
          <p:nvPr/>
        </p:nvSpPr>
        <p:spPr>
          <a:xfrm>
            <a:off x="8393647" y="2376988"/>
            <a:ext cx="0" cy="1121"/>
          </a:xfrm>
          <a:custGeom>
            <a:rect b="b" l="l" r="r" t="t"/>
            <a:pathLst>
              <a:path extrusionOk="0" h="1270" w="634">
                <a:moveTo>
                  <a:pt x="0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0" name="Google Shape;1290;g3e3bee9323b_1_0"/>
          <p:cNvSpPr/>
          <p:nvPr/>
        </p:nvSpPr>
        <p:spPr>
          <a:xfrm>
            <a:off x="8418334" y="2376988"/>
            <a:ext cx="1122" cy="1121"/>
          </a:xfrm>
          <a:custGeom>
            <a:rect b="b" l="l" r="r" t="t"/>
            <a:pathLst>
              <a:path extrusionOk="0" h="1270" w="634">
                <a:moveTo>
                  <a:pt x="279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1" name="Google Shape;1291;g3e3bee9323b_1_0"/>
          <p:cNvSpPr/>
          <p:nvPr/>
        </p:nvSpPr>
        <p:spPr>
          <a:xfrm>
            <a:off x="8443021" y="2376988"/>
            <a:ext cx="1122" cy="1121"/>
          </a:xfrm>
          <a:custGeom>
            <a:rect b="b" l="l" r="r" t="t"/>
            <a:pathLst>
              <a:path extrusionOk="0" h="1270" w="634">
                <a:moveTo>
                  <a:pt x="266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2" name="Google Shape;1292;g3e3bee9323b_1_0"/>
          <p:cNvSpPr/>
          <p:nvPr/>
        </p:nvSpPr>
        <p:spPr>
          <a:xfrm>
            <a:off x="8468830" y="2376988"/>
            <a:ext cx="0" cy="1121"/>
          </a:xfrm>
          <a:custGeom>
            <a:rect b="b" l="l" r="r" t="t"/>
            <a:pathLst>
              <a:path extrusionOk="0" h="1270" w="634">
                <a:moveTo>
                  <a:pt x="0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3" name="Google Shape;1293;g3e3bee9323b_1_0"/>
          <p:cNvSpPr/>
          <p:nvPr/>
        </p:nvSpPr>
        <p:spPr>
          <a:xfrm>
            <a:off x="8493517" y="2376988"/>
            <a:ext cx="0" cy="1121"/>
          </a:xfrm>
          <a:custGeom>
            <a:rect b="b" l="l" r="r" t="t"/>
            <a:pathLst>
              <a:path extrusionOk="0" h="1270" w="634">
                <a:moveTo>
                  <a:pt x="0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4" name="Google Shape;1294;g3e3bee9323b_1_0"/>
          <p:cNvSpPr/>
          <p:nvPr/>
        </p:nvSpPr>
        <p:spPr>
          <a:xfrm>
            <a:off x="8518204" y="2376988"/>
            <a:ext cx="0" cy="1121"/>
          </a:xfrm>
          <a:custGeom>
            <a:rect b="b" l="l" r="r" t="t"/>
            <a:pathLst>
              <a:path extrusionOk="0" h="1270" w="634">
                <a:moveTo>
                  <a:pt x="0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5" name="Google Shape;1295;g3e3bee9323b_1_0"/>
          <p:cNvSpPr/>
          <p:nvPr/>
        </p:nvSpPr>
        <p:spPr>
          <a:xfrm>
            <a:off x="8542891" y="2376988"/>
            <a:ext cx="1122" cy="1121"/>
          </a:xfrm>
          <a:custGeom>
            <a:rect b="b" l="l" r="r" t="t"/>
            <a:pathLst>
              <a:path extrusionOk="0" h="1270" w="634">
                <a:moveTo>
                  <a:pt x="228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6" name="Google Shape;1296;g3e3bee9323b_1_0"/>
          <p:cNvSpPr/>
          <p:nvPr/>
        </p:nvSpPr>
        <p:spPr>
          <a:xfrm>
            <a:off x="8568701" y="2376988"/>
            <a:ext cx="0" cy="1121"/>
          </a:xfrm>
          <a:custGeom>
            <a:rect b="b" l="l" r="r" t="t"/>
            <a:pathLst>
              <a:path extrusionOk="0" h="1270" w="634">
                <a:moveTo>
                  <a:pt x="0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7" name="Google Shape;1297;g3e3bee9323b_1_0"/>
          <p:cNvSpPr/>
          <p:nvPr/>
        </p:nvSpPr>
        <p:spPr>
          <a:xfrm>
            <a:off x="8593388" y="2376988"/>
            <a:ext cx="0" cy="1121"/>
          </a:xfrm>
          <a:custGeom>
            <a:rect b="b" l="l" r="r" t="t"/>
            <a:pathLst>
              <a:path extrusionOk="0" h="1270" w="634">
                <a:moveTo>
                  <a:pt x="0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8" name="Google Shape;1298;g3e3bee9323b_1_0"/>
          <p:cNvSpPr/>
          <p:nvPr/>
        </p:nvSpPr>
        <p:spPr>
          <a:xfrm>
            <a:off x="8618076" y="2376988"/>
            <a:ext cx="0" cy="1121"/>
          </a:xfrm>
          <a:custGeom>
            <a:rect b="b" l="l" r="r" t="t"/>
            <a:pathLst>
              <a:path extrusionOk="0" h="1270" w="634">
                <a:moveTo>
                  <a:pt x="0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9" name="Google Shape;1299;g3e3bee9323b_1_0"/>
          <p:cNvSpPr/>
          <p:nvPr/>
        </p:nvSpPr>
        <p:spPr>
          <a:xfrm>
            <a:off x="8642763" y="2376988"/>
            <a:ext cx="1122" cy="1121"/>
          </a:xfrm>
          <a:custGeom>
            <a:rect b="b" l="l" r="r" t="t"/>
            <a:pathLst>
              <a:path extrusionOk="0" h="1270" w="634">
                <a:moveTo>
                  <a:pt x="279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0" name="Google Shape;1300;g3e3bee9323b_1_0"/>
          <p:cNvSpPr/>
          <p:nvPr/>
        </p:nvSpPr>
        <p:spPr>
          <a:xfrm>
            <a:off x="8667450" y="2376988"/>
            <a:ext cx="1122" cy="1121"/>
          </a:xfrm>
          <a:custGeom>
            <a:rect b="b" l="l" r="r" t="t"/>
            <a:pathLst>
              <a:path extrusionOk="0" h="1270" w="634">
                <a:moveTo>
                  <a:pt x="266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1" name="Google Shape;1301;g3e3bee9323b_1_0"/>
          <p:cNvSpPr/>
          <p:nvPr/>
        </p:nvSpPr>
        <p:spPr>
          <a:xfrm>
            <a:off x="8693259" y="2376988"/>
            <a:ext cx="0" cy="1121"/>
          </a:xfrm>
          <a:custGeom>
            <a:rect b="b" l="l" r="r" t="t"/>
            <a:pathLst>
              <a:path extrusionOk="0" h="1270" w="634">
                <a:moveTo>
                  <a:pt x="0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2" name="Google Shape;1302;g3e3bee9323b_1_0"/>
          <p:cNvSpPr/>
          <p:nvPr/>
        </p:nvSpPr>
        <p:spPr>
          <a:xfrm>
            <a:off x="8717946" y="2376988"/>
            <a:ext cx="0" cy="1121"/>
          </a:xfrm>
          <a:custGeom>
            <a:rect b="b" l="l" r="r" t="t"/>
            <a:pathLst>
              <a:path extrusionOk="0" h="1270" w="634">
                <a:moveTo>
                  <a:pt x="0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3" name="Google Shape;1303;g3e3bee9323b_1_0"/>
          <p:cNvSpPr/>
          <p:nvPr/>
        </p:nvSpPr>
        <p:spPr>
          <a:xfrm>
            <a:off x="8742633" y="2376988"/>
            <a:ext cx="0" cy="1121"/>
          </a:xfrm>
          <a:custGeom>
            <a:rect b="b" l="l" r="r" t="t"/>
            <a:pathLst>
              <a:path extrusionOk="0" h="1270" w="634">
                <a:moveTo>
                  <a:pt x="0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4" name="Google Shape;1304;g3e3bee9323b_1_0"/>
          <p:cNvSpPr/>
          <p:nvPr/>
        </p:nvSpPr>
        <p:spPr>
          <a:xfrm>
            <a:off x="8767321" y="2376988"/>
            <a:ext cx="1122" cy="1121"/>
          </a:xfrm>
          <a:custGeom>
            <a:rect b="b" l="l" r="r" t="t"/>
            <a:pathLst>
              <a:path extrusionOk="0" h="1270" w="634">
                <a:moveTo>
                  <a:pt x="253" y="0"/>
                </a:moveTo>
                <a:lnTo>
                  <a:pt x="0" y="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5" name="Google Shape;1305;g3e3bee9323b_1_0"/>
          <p:cNvSpPr/>
          <p:nvPr/>
        </p:nvSpPr>
        <p:spPr>
          <a:xfrm>
            <a:off x="8265722" y="2374744"/>
            <a:ext cx="3365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71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6" name="Google Shape;1306;g3e3bee9323b_1_0"/>
          <p:cNvSpPr/>
          <p:nvPr/>
        </p:nvSpPr>
        <p:spPr>
          <a:xfrm>
            <a:off x="8290409" y="2374744"/>
            <a:ext cx="4482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610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7" name="Google Shape;1307;g3e3bee9323b_1_0"/>
          <p:cNvSpPr/>
          <p:nvPr/>
        </p:nvSpPr>
        <p:spPr>
          <a:xfrm>
            <a:off x="8316218" y="2374744"/>
            <a:ext cx="3365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84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8" name="Google Shape;1308;g3e3bee9323b_1_0"/>
          <p:cNvSpPr/>
          <p:nvPr/>
        </p:nvSpPr>
        <p:spPr>
          <a:xfrm>
            <a:off x="8340905" y="2374744"/>
            <a:ext cx="3365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84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9" name="Google Shape;1309;g3e3bee9323b_1_0"/>
          <p:cNvSpPr/>
          <p:nvPr/>
        </p:nvSpPr>
        <p:spPr>
          <a:xfrm>
            <a:off x="8365593" y="2374744"/>
            <a:ext cx="3365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72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0" name="Google Shape;1310;g3e3bee9323b_1_0"/>
          <p:cNvSpPr/>
          <p:nvPr/>
        </p:nvSpPr>
        <p:spPr>
          <a:xfrm>
            <a:off x="8390280" y="2374744"/>
            <a:ext cx="3365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71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1" name="Google Shape;1311;g3e3bee9323b_1_0"/>
          <p:cNvSpPr/>
          <p:nvPr/>
        </p:nvSpPr>
        <p:spPr>
          <a:xfrm>
            <a:off x="8416089" y="2374744"/>
            <a:ext cx="3365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71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2" name="Google Shape;1312;g3e3bee9323b_1_0"/>
          <p:cNvSpPr/>
          <p:nvPr/>
        </p:nvSpPr>
        <p:spPr>
          <a:xfrm>
            <a:off x="8440777" y="2374744"/>
            <a:ext cx="3365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97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3" name="Google Shape;1313;g3e3bee9323b_1_0"/>
          <p:cNvSpPr/>
          <p:nvPr/>
        </p:nvSpPr>
        <p:spPr>
          <a:xfrm>
            <a:off x="8465464" y="2374744"/>
            <a:ext cx="3365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84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4" name="Google Shape;1314;g3e3bee9323b_1_0"/>
          <p:cNvSpPr/>
          <p:nvPr/>
        </p:nvSpPr>
        <p:spPr>
          <a:xfrm>
            <a:off x="8490151" y="2374744"/>
            <a:ext cx="3365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72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5" name="Google Shape;1315;g3e3bee9323b_1_0"/>
          <p:cNvSpPr/>
          <p:nvPr/>
        </p:nvSpPr>
        <p:spPr>
          <a:xfrm>
            <a:off x="8514838" y="2374744"/>
            <a:ext cx="4482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610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6" name="Google Shape;1316;g3e3bee9323b_1_0"/>
          <p:cNvSpPr/>
          <p:nvPr/>
        </p:nvSpPr>
        <p:spPr>
          <a:xfrm>
            <a:off x="8540647" y="2374744"/>
            <a:ext cx="3365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84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7" name="Google Shape;1317;g3e3bee9323b_1_0"/>
          <p:cNvSpPr/>
          <p:nvPr/>
        </p:nvSpPr>
        <p:spPr>
          <a:xfrm>
            <a:off x="8565334" y="2374744"/>
            <a:ext cx="3365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97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8" name="Google Shape;1318;g3e3bee9323b_1_0"/>
          <p:cNvSpPr/>
          <p:nvPr/>
        </p:nvSpPr>
        <p:spPr>
          <a:xfrm>
            <a:off x="8590022" y="2374744"/>
            <a:ext cx="3365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71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9" name="Google Shape;1319;g3e3bee9323b_1_0"/>
          <p:cNvSpPr/>
          <p:nvPr/>
        </p:nvSpPr>
        <p:spPr>
          <a:xfrm>
            <a:off x="8614709" y="2374744"/>
            <a:ext cx="3365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97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0" name="Google Shape;1320;g3e3bee9323b_1_0"/>
          <p:cNvSpPr/>
          <p:nvPr/>
        </p:nvSpPr>
        <p:spPr>
          <a:xfrm>
            <a:off x="8639396" y="2374744"/>
            <a:ext cx="4482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84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1" name="Google Shape;1321;g3e3bee9323b_1_0"/>
          <p:cNvSpPr/>
          <p:nvPr/>
        </p:nvSpPr>
        <p:spPr>
          <a:xfrm>
            <a:off x="8665206" y="2374744"/>
            <a:ext cx="3365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97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2" name="Google Shape;1322;g3e3bee9323b_1_0"/>
          <p:cNvSpPr/>
          <p:nvPr/>
        </p:nvSpPr>
        <p:spPr>
          <a:xfrm>
            <a:off x="8689893" y="2374744"/>
            <a:ext cx="3365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59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3" name="Google Shape;1323;g3e3bee9323b_1_0"/>
          <p:cNvSpPr/>
          <p:nvPr/>
        </p:nvSpPr>
        <p:spPr>
          <a:xfrm>
            <a:off x="8714580" y="2374744"/>
            <a:ext cx="3365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84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4" name="Google Shape;1324;g3e3bee9323b_1_0"/>
          <p:cNvSpPr/>
          <p:nvPr/>
        </p:nvSpPr>
        <p:spPr>
          <a:xfrm>
            <a:off x="8739267" y="2374744"/>
            <a:ext cx="4482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84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5" name="Google Shape;1325;g3e3bee9323b_1_0"/>
          <p:cNvSpPr/>
          <p:nvPr/>
        </p:nvSpPr>
        <p:spPr>
          <a:xfrm>
            <a:off x="8765076" y="2374744"/>
            <a:ext cx="3365" cy="2246"/>
          </a:xfrm>
          <a:custGeom>
            <a:rect b="b" l="l" r="r" t="t"/>
            <a:pathLst>
              <a:path extrusionOk="0" h="3175" w="5079">
                <a:moveTo>
                  <a:pt x="0" y="0"/>
                </a:moveTo>
                <a:lnTo>
                  <a:pt x="4572" y="316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6" name="Google Shape;1326;g3e3bee9323b_1_0"/>
          <p:cNvSpPr/>
          <p:nvPr/>
        </p:nvSpPr>
        <p:spPr>
          <a:xfrm>
            <a:off x="8758343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6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7" name="Google Shape;1327;g3e3bee9323b_1_0"/>
          <p:cNvSpPr/>
          <p:nvPr/>
        </p:nvSpPr>
        <p:spPr>
          <a:xfrm>
            <a:off x="8733656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8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8" name="Google Shape;1328;g3e3bee9323b_1_0"/>
          <p:cNvSpPr/>
          <p:nvPr/>
        </p:nvSpPr>
        <p:spPr>
          <a:xfrm>
            <a:off x="8707847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9" name="Google Shape;1329;g3e3bee9323b_1_0"/>
          <p:cNvSpPr/>
          <p:nvPr/>
        </p:nvSpPr>
        <p:spPr>
          <a:xfrm>
            <a:off x="8683160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20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0" name="Google Shape;1330;g3e3bee9323b_1_0"/>
          <p:cNvSpPr/>
          <p:nvPr/>
        </p:nvSpPr>
        <p:spPr>
          <a:xfrm>
            <a:off x="8658473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6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1" name="Google Shape;1331;g3e3bee9323b_1_0"/>
          <p:cNvSpPr/>
          <p:nvPr/>
        </p:nvSpPr>
        <p:spPr>
          <a:xfrm>
            <a:off x="8633786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5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2" name="Google Shape;1332;g3e3bee9323b_1_0"/>
          <p:cNvSpPr/>
          <p:nvPr/>
        </p:nvSpPr>
        <p:spPr>
          <a:xfrm>
            <a:off x="8607976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8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3" name="Google Shape;1333;g3e3bee9323b_1_0"/>
          <p:cNvSpPr/>
          <p:nvPr/>
        </p:nvSpPr>
        <p:spPr>
          <a:xfrm>
            <a:off x="8583289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8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4" name="Google Shape;1334;g3e3bee9323b_1_0"/>
          <p:cNvSpPr/>
          <p:nvPr/>
        </p:nvSpPr>
        <p:spPr>
          <a:xfrm>
            <a:off x="8558602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5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5" name="Google Shape;1335;g3e3bee9323b_1_0"/>
          <p:cNvSpPr/>
          <p:nvPr/>
        </p:nvSpPr>
        <p:spPr>
          <a:xfrm>
            <a:off x="8533914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6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6" name="Google Shape;1336;g3e3bee9323b_1_0"/>
          <p:cNvSpPr/>
          <p:nvPr/>
        </p:nvSpPr>
        <p:spPr>
          <a:xfrm>
            <a:off x="8509227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8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7" name="Google Shape;1337;g3e3bee9323b_1_0"/>
          <p:cNvSpPr/>
          <p:nvPr/>
        </p:nvSpPr>
        <p:spPr>
          <a:xfrm>
            <a:off x="8483418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5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8" name="Google Shape;1338;g3e3bee9323b_1_0"/>
          <p:cNvSpPr/>
          <p:nvPr/>
        </p:nvSpPr>
        <p:spPr>
          <a:xfrm>
            <a:off x="8458731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8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9" name="Google Shape;1339;g3e3bee9323b_1_0"/>
          <p:cNvSpPr/>
          <p:nvPr/>
        </p:nvSpPr>
        <p:spPr>
          <a:xfrm>
            <a:off x="8434044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6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0" name="Google Shape;1340;g3e3bee9323b_1_0"/>
          <p:cNvSpPr/>
          <p:nvPr/>
        </p:nvSpPr>
        <p:spPr>
          <a:xfrm>
            <a:off x="8409357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6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1" name="Google Shape;1341;g3e3bee9323b_1_0"/>
          <p:cNvSpPr/>
          <p:nvPr/>
        </p:nvSpPr>
        <p:spPr>
          <a:xfrm>
            <a:off x="8383547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8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2" name="Google Shape;1342;g3e3bee9323b_1_0"/>
          <p:cNvSpPr/>
          <p:nvPr/>
        </p:nvSpPr>
        <p:spPr>
          <a:xfrm>
            <a:off x="8358860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9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3" name="Google Shape;1343;g3e3bee9323b_1_0"/>
          <p:cNvSpPr/>
          <p:nvPr/>
        </p:nvSpPr>
        <p:spPr>
          <a:xfrm>
            <a:off x="8334172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5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4" name="Google Shape;1344;g3e3bee9323b_1_0"/>
          <p:cNvSpPr/>
          <p:nvPr/>
        </p:nvSpPr>
        <p:spPr>
          <a:xfrm>
            <a:off x="8309485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20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5" name="Google Shape;1345;g3e3bee9323b_1_0"/>
          <p:cNvSpPr/>
          <p:nvPr/>
        </p:nvSpPr>
        <p:spPr>
          <a:xfrm>
            <a:off x="8284798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5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6" name="Google Shape;1346;g3e3bee9323b_1_0"/>
          <p:cNvSpPr/>
          <p:nvPr/>
        </p:nvSpPr>
        <p:spPr>
          <a:xfrm>
            <a:off x="8258989" y="2374744"/>
            <a:ext cx="6739" cy="0"/>
          </a:xfrm>
          <a:custGeom>
            <a:rect b="b" l="l" r="r" t="t"/>
            <a:pathLst>
              <a:path extrusionOk="0" h="120000" w="9525">
                <a:moveTo>
                  <a:pt x="0" y="0"/>
                </a:moveTo>
                <a:lnTo>
                  <a:pt x="916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7" name="Google Shape;1347;g3e3bee9323b_1_0"/>
          <p:cNvSpPr/>
          <p:nvPr/>
        </p:nvSpPr>
        <p:spPr>
          <a:xfrm>
            <a:off x="8780786" y="2374744"/>
            <a:ext cx="2238" cy="3367"/>
          </a:xfrm>
          <a:custGeom>
            <a:rect b="b" l="l" r="r" t="t"/>
            <a:pathLst>
              <a:path extrusionOk="0" h="4445" w="3809">
                <a:moveTo>
                  <a:pt x="0" y="4013"/>
                </a:moveTo>
                <a:lnTo>
                  <a:pt x="358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8" name="Google Shape;1348;g3e3bee9323b_1_0"/>
          <p:cNvSpPr/>
          <p:nvPr/>
        </p:nvSpPr>
        <p:spPr>
          <a:xfrm>
            <a:off x="8754977" y="2374744"/>
            <a:ext cx="3361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70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9" name="Google Shape;1349;g3e3bee9323b_1_0"/>
          <p:cNvSpPr/>
          <p:nvPr/>
        </p:nvSpPr>
        <p:spPr>
          <a:xfrm>
            <a:off x="8730290" y="2374744"/>
            <a:ext cx="3361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67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0" name="Google Shape;1350;g3e3bee9323b_1_0"/>
          <p:cNvSpPr/>
          <p:nvPr/>
        </p:nvSpPr>
        <p:spPr>
          <a:xfrm>
            <a:off x="8705603" y="2374744"/>
            <a:ext cx="2238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70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1" name="Google Shape;1351;g3e3bee9323b_1_0"/>
          <p:cNvSpPr/>
          <p:nvPr/>
        </p:nvSpPr>
        <p:spPr>
          <a:xfrm>
            <a:off x="8680916" y="2374744"/>
            <a:ext cx="2238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67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2" name="Google Shape;1352;g3e3bee9323b_1_0"/>
          <p:cNvSpPr/>
          <p:nvPr/>
        </p:nvSpPr>
        <p:spPr>
          <a:xfrm>
            <a:off x="8656229" y="2374744"/>
            <a:ext cx="2238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68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3" name="Google Shape;1353;g3e3bee9323b_1_0"/>
          <p:cNvSpPr/>
          <p:nvPr/>
        </p:nvSpPr>
        <p:spPr>
          <a:xfrm>
            <a:off x="8630419" y="2374744"/>
            <a:ext cx="3361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6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4" name="Google Shape;1354;g3e3bee9323b_1_0"/>
          <p:cNvSpPr/>
          <p:nvPr/>
        </p:nvSpPr>
        <p:spPr>
          <a:xfrm>
            <a:off x="8605732" y="2374744"/>
            <a:ext cx="3361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67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5" name="Google Shape;1355;g3e3bee9323b_1_0"/>
          <p:cNvSpPr/>
          <p:nvPr/>
        </p:nvSpPr>
        <p:spPr>
          <a:xfrm>
            <a:off x="8581044" y="2374744"/>
            <a:ext cx="2238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68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6" name="Google Shape;1356;g3e3bee9323b_1_0"/>
          <p:cNvSpPr/>
          <p:nvPr/>
        </p:nvSpPr>
        <p:spPr>
          <a:xfrm>
            <a:off x="8556357" y="2374744"/>
            <a:ext cx="2238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68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7" name="Google Shape;1357;g3e3bee9323b_1_0"/>
          <p:cNvSpPr/>
          <p:nvPr/>
        </p:nvSpPr>
        <p:spPr>
          <a:xfrm>
            <a:off x="8530548" y="2374744"/>
            <a:ext cx="3361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68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8" name="Google Shape;1358;g3e3bee9323b_1_0"/>
          <p:cNvSpPr/>
          <p:nvPr/>
        </p:nvSpPr>
        <p:spPr>
          <a:xfrm>
            <a:off x="8505861" y="2374744"/>
            <a:ext cx="3361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65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9" name="Google Shape;1359;g3e3bee9323b_1_0"/>
          <p:cNvSpPr/>
          <p:nvPr/>
        </p:nvSpPr>
        <p:spPr>
          <a:xfrm>
            <a:off x="8481174" y="2374744"/>
            <a:ext cx="2238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6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0" name="Google Shape;1360;g3e3bee9323b_1_0"/>
          <p:cNvSpPr/>
          <p:nvPr/>
        </p:nvSpPr>
        <p:spPr>
          <a:xfrm>
            <a:off x="8456487" y="2374744"/>
            <a:ext cx="2238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64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1" name="Google Shape;1361;g3e3bee9323b_1_0"/>
          <p:cNvSpPr/>
          <p:nvPr/>
        </p:nvSpPr>
        <p:spPr>
          <a:xfrm>
            <a:off x="8431799" y="2374744"/>
            <a:ext cx="2238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67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2" name="Google Shape;1362;g3e3bee9323b_1_0"/>
          <p:cNvSpPr/>
          <p:nvPr/>
        </p:nvSpPr>
        <p:spPr>
          <a:xfrm>
            <a:off x="8405990" y="2374744"/>
            <a:ext cx="3361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72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3" name="Google Shape;1363;g3e3bee9323b_1_0"/>
          <p:cNvSpPr/>
          <p:nvPr/>
        </p:nvSpPr>
        <p:spPr>
          <a:xfrm>
            <a:off x="8381303" y="2374744"/>
            <a:ext cx="3361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67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4" name="Google Shape;1364;g3e3bee9323b_1_0"/>
          <p:cNvSpPr/>
          <p:nvPr/>
        </p:nvSpPr>
        <p:spPr>
          <a:xfrm>
            <a:off x="8356615" y="2374744"/>
            <a:ext cx="2238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6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5" name="Google Shape;1365;g3e3bee9323b_1_0"/>
          <p:cNvSpPr/>
          <p:nvPr/>
        </p:nvSpPr>
        <p:spPr>
          <a:xfrm>
            <a:off x="8331928" y="2374744"/>
            <a:ext cx="2238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70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6" name="Google Shape;1366;g3e3bee9323b_1_0"/>
          <p:cNvSpPr/>
          <p:nvPr/>
        </p:nvSpPr>
        <p:spPr>
          <a:xfrm>
            <a:off x="8307241" y="2374744"/>
            <a:ext cx="2238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65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7" name="Google Shape;1367;g3e3bee9323b_1_0"/>
          <p:cNvSpPr/>
          <p:nvPr/>
        </p:nvSpPr>
        <p:spPr>
          <a:xfrm>
            <a:off x="8281432" y="2374744"/>
            <a:ext cx="3361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6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8" name="Google Shape;1368;g3e3bee9323b_1_0"/>
          <p:cNvSpPr/>
          <p:nvPr/>
        </p:nvSpPr>
        <p:spPr>
          <a:xfrm>
            <a:off x="8256745" y="2374744"/>
            <a:ext cx="2238" cy="3367"/>
          </a:xfrm>
          <a:custGeom>
            <a:rect b="b" l="l" r="r" t="t"/>
            <a:pathLst>
              <a:path extrusionOk="0" h="4445" w="3809">
                <a:moveTo>
                  <a:pt x="0" y="4089"/>
                </a:moveTo>
                <a:lnTo>
                  <a:pt x="36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9" name="Google Shape;1369;g3e3bee9323b_1_0"/>
          <p:cNvSpPr/>
          <p:nvPr/>
        </p:nvSpPr>
        <p:spPr>
          <a:xfrm>
            <a:off x="8779664" y="2355664"/>
            <a:ext cx="1119" cy="2246"/>
          </a:xfrm>
          <a:custGeom>
            <a:rect b="b" l="l" r="r" t="t"/>
            <a:pathLst>
              <a:path extrusionOk="0" h="3175" w="1904">
                <a:moveTo>
                  <a:pt x="1600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0" name="Google Shape;1370;g3e3bee9323b_1_0"/>
          <p:cNvSpPr/>
          <p:nvPr/>
        </p:nvSpPr>
        <p:spPr>
          <a:xfrm>
            <a:off x="8753855" y="2355664"/>
            <a:ext cx="2242" cy="2246"/>
          </a:xfrm>
          <a:custGeom>
            <a:rect b="b" l="l" r="r" t="t"/>
            <a:pathLst>
              <a:path extrusionOk="0" h="3175" w="1904">
                <a:moveTo>
                  <a:pt x="1600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1" name="Google Shape;1371;g3e3bee9323b_1_0"/>
          <p:cNvSpPr/>
          <p:nvPr/>
        </p:nvSpPr>
        <p:spPr>
          <a:xfrm>
            <a:off x="8729168" y="2355664"/>
            <a:ext cx="1119" cy="2246"/>
          </a:xfrm>
          <a:custGeom>
            <a:rect b="b" l="l" r="r" t="t"/>
            <a:pathLst>
              <a:path extrusionOk="0" h="3175" w="1904">
                <a:moveTo>
                  <a:pt x="1574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2" name="Google Shape;1372;g3e3bee9323b_1_0"/>
          <p:cNvSpPr/>
          <p:nvPr/>
        </p:nvSpPr>
        <p:spPr>
          <a:xfrm>
            <a:off x="8704480" y="2355664"/>
            <a:ext cx="1119" cy="2246"/>
          </a:xfrm>
          <a:custGeom>
            <a:rect b="b" l="l" r="r" t="t"/>
            <a:pathLst>
              <a:path extrusionOk="0" h="3175" w="1904">
                <a:moveTo>
                  <a:pt x="1600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3" name="Google Shape;1373;g3e3bee9323b_1_0"/>
          <p:cNvSpPr/>
          <p:nvPr/>
        </p:nvSpPr>
        <p:spPr>
          <a:xfrm>
            <a:off x="8679793" y="2355664"/>
            <a:ext cx="1119" cy="2246"/>
          </a:xfrm>
          <a:custGeom>
            <a:rect b="b" l="l" r="r" t="t"/>
            <a:pathLst>
              <a:path extrusionOk="0" h="3175" w="1904">
                <a:moveTo>
                  <a:pt x="1600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4" name="Google Shape;1374;g3e3bee9323b_1_0"/>
          <p:cNvSpPr/>
          <p:nvPr/>
        </p:nvSpPr>
        <p:spPr>
          <a:xfrm>
            <a:off x="8653984" y="2355664"/>
            <a:ext cx="2242" cy="2246"/>
          </a:xfrm>
          <a:custGeom>
            <a:rect b="b" l="l" r="r" t="t"/>
            <a:pathLst>
              <a:path extrusionOk="0" h="3175" w="1904">
                <a:moveTo>
                  <a:pt x="1549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5" name="Google Shape;1375;g3e3bee9323b_1_0"/>
          <p:cNvSpPr/>
          <p:nvPr/>
        </p:nvSpPr>
        <p:spPr>
          <a:xfrm>
            <a:off x="8629297" y="2355664"/>
            <a:ext cx="1119" cy="2246"/>
          </a:xfrm>
          <a:custGeom>
            <a:rect b="b" l="l" r="r" t="t"/>
            <a:pathLst>
              <a:path extrusionOk="0" h="3175" w="1904">
                <a:moveTo>
                  <a:pt x="1612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6" name="Google Shape;1376;g3e3bee9323b_1_0"/>
          <p:cNvSpPr/>
          <p:nvPr/>
        </p:nvSpPr>
        <p:spPr>
          <a:xfrm>
            <a:off x="8604610" y="2355664"/>
            <a:ext cx="1119" cy="2246"/>
          </a:xfrm>
          <a:custGeom>
            <a:rect b="b" l="l" r="r" t="t"/>
            <a:pathLst>
              <a:path extrusionOk="0" h="3175" w="1904">
                <a:moveTo>
                  <a:pt x="1587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7" name="Google Shape;1377;g3e3bee9323b_1_0"/>
          <p:cNvSpPr/>
          <p:nvPr/>
        </p:nvSpPr>
        <p:spPr>
          <a:xfrm>
            <a:off x="8579923" y="2355664"/>
            <a:ext cx="1119" cy="2246"/>
          </a:xfrm>
          <a:custGeom>
            <a:rect b="b" l="l" r="r" t="t"/>
            <a:pathLst>
              <a:path extrusionOk="0" h="3175" w="1904">
                <a:moveTo>
                  <a:pt x="1651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8" name="Google Shape;1378;g3e3bee9323b_1_0"/>
          <p:cNvSpPr/>
          <p:nvPr/>
        </p:nvSpPr>
        <p:spPr>
          <a:xfrm>
            <a:off x="8555235" y="2355664"/>
            <a:ext cx="1119" cy="2246"/>
          </a:xfrm>
          <a:custGeom>
            <a:rect b="b" l="l" r="r" t="t"/>
            <a:pathLst>
              <a:path extrusionOk="0" h="3175" w="1904">
                <a:moveTo>
                  <a:pt x="1600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9" name="Google Shape;1379;g3e3bee9323b_1_0"/>
          <p:cNvSpPr/>
          <p:nvPr/>
        </p:nvSpPr>
        <p:spPr>
          <a:xfrm>
            <a:off x="8529426" y="2355664"/>
            <a:ext cx="2242" cy="2246"/>
          </a:xfrm>
          <a:custGeom>
            <a:rect b="b" l="l" r="r" t="t"/>
            <a:pathLst>
              <a:path extrusionOk="0" h="3175" w="1904">
                <a:moveTo>
                  <a:pt x="1562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0" name="Google Shape;1380;g3e3bee9323b_1_0"/>
          <p:cNvSpPr/>
          <p:nvPr/>
        </p:nvSpPr>
        <p:spPr>
          <a:xfrm>
            <a:off x="8504739" y="2355664"/>
            <a:ext cx="1119" cy="2246"/>
          </a:xfrm>
          <a:custGeom>
            <a:rect b="b" l="l" r="r" t="t"/>
            <a:pathLst>
              <a:path extrusionOk="0" h="3175" w="1904">
                <a:moveTo>
                  <a:pt x="1638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1" name="Google Shape;1381;g3e3bee9323b_1_0"/>
          <p:cNvSpPr/>
          <p:nvPr/>
        </p:nvSpPr>
        <p:spPr>
          <a:xfrm>
            <a:off x="8480051" y="2355664"/>
            <a:ext cx="1119" cy="2246"/>
          </a:xfrm>
          <a:custGeom>
            <a:rect b="b" l="l" r="r" t="t"/>
            <a:pathLst>
              <a:path extrusionOk="0" h="3175" w="1904">
                <a:moveTo>
                  <a:pt x="1600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2" name="Google Shape;1382;g3e3bee9323b_1_0"/>
          <p:cNvSpPr/>
          <p:nvPr/>
        </p:nvSpPr>
        <p:spPr>
          <a:xfrm>
            <a:off x="8455364" y="2355664"/>
            <a:ext cx="1119" cy="2246"/>
          </a:xfrm>
          <a:custGeom>
            <a:rect b="b" l="l" r="r" t="t"/>
            <a:pathLst>
              <a:path extrusionOk="0" h="3175" w="1904">
                <a:moveTo>
                  <a:pt x="1587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3" name="Google Shape;1383;g3e3bee9323b_1_0"/>
          <p:cNvSpPr/>
          <p:nvPr/>
        </p:nvSpPr>
        <p:spPr>
          <a:xfrm>
            <a:off x="8429555" y="2355664"/>
            <a:ext cx="2242" cy="2246"/>
          </a:xfrm>
          <a:custGeom>
            <a:rect b="b" l="l" r="r" t="t"/>
            <a:pathLst>
              <a:path extrusionOk="0" h="3175" w="1904">
                <a:moveTo>
                  <a:pt x="1574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4" name="Google Shape;1384;g3e3bee9323b_1_0"/>
          <p:cNvSpPr/>
          <p:nvPr/>
        </p:nvSpPr>
        <p:spPr>
          <a:xfrm>
            <a:off x="8404868" y="2355664"/>
            <a:ext cx="1119" cy="2246"/>
          </a:xfrm>
          <a:custGeom>
            <a:rect b="b" l="l" r="r" t="t"/>
            <a:pathLst>
              <a:path extrusionOk="0" h="3175" w="1904">
                <a:moveTo>
                  <a:pt x="1587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5" name="Google Shape;1385;g3e3bee9323b_1_0"/>
          <p:cNvSpPr/>
          <p:nvPr/>
        </p:nvSpPr>
        <p:spPr>
          <a:xfrm>
            <a:off x="8380181" y="2355664"/>
            <a:ext cx="1119" cy="2246"/>
          </a:xfrm>
          <a:custGeom>
            <a:rect b="b" l="l" r="r" t="t"/>
            <a:pathLst>
              <a:path extrusionOk="0" h="3175" w="1904">
                <a:moveTo>
                  <a:pt x="1600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6" name="Google Shape;1386;g3e3bee9323b_1_0"/>
          <p:cNvSpPr/>
          <p:nvPr/>
        </p:nvSpPr>
        <p:spPr>
          <a:xfrm>
            <a:off x="8355494" y="2355664"/>
            <a:ext cx="1119" cy="2246"/>
          </a:xfrm>
          <a:custGeom>
            <a:rect b="b" l="l" r="r" t="t"/>
            <a:pathLst>
              <a:path extrusionOk="0" h="3175" w="1904">
                <a:moveTo>
                  <a:pt x="1625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7" name="Google Shape;1387;g3e3bee9323b_1_0"/>
          <p:cNvSpPr/>
          <p:nvPr/>
        </p:nvSpPr>
        <p:spPr>
          <a:xfrm>
            <a:off x="8330806" y="2355664"/>
            <a:ext cx="1119" cy="2246"/>
          </a:xfrm>
          <a:custGeom>
            <a:rect b="b" l="l" r="r" t="t"/>
            <a:pathLst>
              <a:path extrusionOk="0" h="3175" w="1904">
                <a:moveTo>
                  <a:pt x="1625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8" name="Google Shape;1388;g3e3bee9323b_1_0"/>
          <p:cNvSpPr/>
          <p:nvPr/>
        </p:nvSpPr>
        <p:spPr>
          <a:xfrm>
            <a:off x="8304997" y="2355664"/>
            <a:ext cx="2242" cy="2246"/>
          </a:xfrm>
          <a:custGeom>
            <a:rect b="b" l="l" r="r" t="t"/>
            <a:pathLst>
              <a:path extrusionOk="0" h="3175" w="1904">
                <a:moveTo>
                  <a:pt x="1587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9" name="Google Shape;1389;g3e3bee9323b_1_0"/>
          <p:cNvSpPr/>
          <p:nvPr/>
        </p:nvSpPr>
        <p:spPr>
          <a:xfrm>
            <a:off x="8280309" y="2355664"/>
            <a:ext cx="1119" cy="2246"/>
          </a:xfrm>
          <a:custGeom>
            <a:rect b="b" l="l" r="r" t="t"/>
            <a:pathLst>
              <a:path extrusionOk="0" h="3175" w="1904">
                <a:moveTo>
                  <a:pt x="1587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0" name="Google Shape;1390;g3e3bee9323b_1_0"/>
          <p:cNvSpPr/>
          <p:nvPr/>
        </p:nvSpPr>
        <p:spPr>
          <a:xfrm>
            <a:off x="8255622" y="2355664"/>
            <a:ext cx="1119" cy="2246"/>
          </a:xfrm>
          <a:custGeom>
            <a:rect b="b" l="l" r="r" t="t"/>
            <a:pathLst>
              <a:path extrusionOk="0" h="3175" w="1904">
                <a:moveTo>
                  <a:pt x="1600" y="2717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1" name="Google Shape;1391;g3e3bee9323b_1_0"/>
          <p:cNvSpPr/>
          <p:nvPr/>
        </p:nvSpPr>
        <p:spPr>
          <a:xfrm>
            <a:off x="8767321" y="2372499"/>
            <a:ext cx="1119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3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2" name="Google Shape;1392;g3e3bee9323b_1_0"/>
          <p:cNvSpPr/>
          <p:nvPr/>
        </p:nvSpPr>
        <p:spPr>
          <a:xfrm>
            <a:off x="8741512" y="2372499"/>
            <a:ext cx="2242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3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3" name="Google Shape;1393;g3e3bee9323b_1_0"/>
          <p:cNvSpPr/>
          <p:nvPr/>
        </p:nvSpPr>
        <p:spPr>
          <a:xfrm>
            <a:off x="8716824" y="2372499"/>
            <a:ext cx="1119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7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4" name="Google Shape;1394;g3e3bee9323b_1_0"/>
          <p:cNvSpPr/>
          <p:nvPr/>
        </p:nvSpPr>
        <p:spPr>
          <a:xfrm>
            <a:off x="8692137" y="2372499"/>
            <a:ext cx="1119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5" name="Google Shape;1395;g3e3bee9323b_1_0"/>
          <p:cNvSpPr/>
          <p:nvPr/>
        </p:nvSpPr>
        <p:spPr>
          <a:xfrm>
            <a:off x="8667450" y="2372499"/>
            <a:ext cx="1119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7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6" name="Google Shape;1396;g3e3bee9323b_1_0"/>
          <p:cNvSpPr/>
          <p:nvPr/>
        </p:nvSpPr>
        <p:spPr>
          <a:xfrm>
            <a:off x="8641640" y="2372499"/>
            <a:ext cx="2242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7" name="Google Shape;1397;g3e3bee9323b_1_0"/>
          <p:cNvSpPr/>
          <p:nvPr/>
        </p:nvSpPr>
        <p:spPr>
          <a:xfrm>
            <a:off x="8616953" y="2372499"/>
            <a:ext cx="1119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9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8" name="Google Shape;1398;g3e3bee9323b_1_0"/>
          <p:cNvSpPr/>
          <p:nvPr/>
        </p:nvSpPr>
        <p:spPr>
          <a:xfrm>
            <a:off x="8592266" y="2372499"/>
            <a:ext cx="1119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2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9" name="Google Shape;1399;g3e3bee9323b_1_0"/>
          <p:cNvSpPr/>
          <p:nvPr/>
        </p:nvSpPr>
        <p:spPr>
          <a:xfrm>
            <a:off x="8567579" y="2372499"/>
            <a:ext cx="1119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0" name="Google Shape;1400;g3e3bee9323b_1_0"/>
          <p:cNvSpPr/>
          <p:nvPr/>
        </p:nvSpPr>
        <p:spPr>
          <a:xfrm>
            <a:off x="8542891" y="2372499"/>
            <a:ext cx="1119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1" name="Google Shape;1401;g3e3bee9323b_1_0"/>
          <p:cNvSpPr/>
          <p:nvPr/>
        </p:nvSpPr>
        <p:spPr>
          <a:xfrm>
            <a:off x="8517082" y="2372499"/>
            <a:ext cx="2242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0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2" name="Google Shape;1402;g3e3bee9323b_1_0"/>
          <p:cNvSpPr/>
          <p:nvPr/>
        </p:nvSpPr>
        <p:spPr>
          <a:xfrm>
            <a:off x="8492395" y="2372499"/>
            <a:ext cx="1119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7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3" name="Google Shape;1403;g3e3bee9323b_1_0"/>
          <p:cNvSpPr/>
          <p:nvPr/>
        </p:nvSpPr>
        <p:spPr>
          <a:xfrm>
            <a:off x="8467708" y="2372499"/>
            <a:ext cx="1119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9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4" name="Google Shape;1404;g3e3bee9323b_1_0"/>
          <p:cNvSpPr/>
          <p:nvPr/>
        </p:nvSpPr>
        <p:spPr>
          <a:xfrm>
            <a:off x="8443021" y="2372499"/>
            <a:ext cx="1119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5" name="Google Shape;1405;g3e3bee9323b_1_0"/>
          <p:cNvSpPr/>
          <p:nvPr/>
        </p:nvSpPr>
        <p:spPr>
          <a:xfrm>
            <a:off x="8417211" y="2372499"/>
            <a:ext cx="2242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6" name="Google Shape;1406;g3e3bee9323b_1_0"/>
          <p:cNvSpPr/>
          <p:nvPr/>
        </p:nvSpPr>
        <p:spPr>
          <a:xfrm>
            <a:off x="8392524" y="2372499"/>
            <a:ext cx="1119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7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7" name="Google Shape;1407;g3e3bee9323b_1_0"/>
          <p:cNvSpPr/>
          <p:nvPr/>
        </p:nvSpPr>
        <p:spPr>
          <a:xfrm>
            <a:off x="8367837" y="2372499"/>
            <a:ext cx="1119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8" name="Google Shape;1408;g3e3bee9323b_1_0"/>
          <p:cNvSpPr/>
          <p:nvPr/>
        </p:nvSpPr>
        <p:spPr>
          <a:xfrm>
            <a:off x="8343150" y="2372499"/>
            <a:ext cx="1119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7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9" name="Google Shape;1409;g3e3bee9323b_1_0"/>
          <p:cNvSpPr/>
          <p:nvPr/>
        </p:nvSpPr>
        <p:spPr>
          <a:xfrm>
            <a:off x="8318462" y="2372499"/>
            <a:ext cx="1119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0" name="Google Shape;1410;g3e3bee9323b_1_0"/>
          <p:cNvSpPr/>
          <p:nvPr/>
        </p:nvSpPr>
        <p:spPr>
          <a:xfrm>
            <a:off x="8292653" y="2372499"/>
            <a:ext cx="2242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1" name="Google Shape;1411;g3e3bee9323b_1_0"/>
          <p:cNvSpPr/>
          <p:nvPr/>
        </p:nvSpPr>
        <p:spPr>
          <a:xfrm>
            <a:off x="8267966" y="2372499"/>
            <a:ext cx="1119" cy="2246"/>
          </a:xfrm>
          <a:custGeom>
            <a:rect b="b" l="l" r="r" t="t"/>
            <a:pathLst>
              <a:path extrusionOk="0" h="3175" w="1904">
                <a:moveTo>
                  <a:pt x="0" y="3174"/>
                </a:moveTo>
                <a:lnTo>
                  <a:pt x="17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2" name="Google Shape;1412;g3e3bee9323b_1_0"/>
          <p:cNvSpPr/>
          <p:nvPr/>
        </p:nvSpPr>
        <p:spPr>
          <a:xfrm>
            <a:off x="8262355" y="2373621"/>
            <a:ext cx="5601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18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3" name="Google Shape;1413;g3e3bee9323b_1_0"/>
          <p:cNvSpPr/>
          <p:nvPr/>
        </p:nvSpPr>
        <p:spPr>
          <a:xfrm>
            <a:off x="8287042" y="2373621"/>
            <a:ext cx="5601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69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4" name="Google Shape;1414;g3e3bee9323b_1_0"/>
          <p:cNvSpPr/>
          <p:nvPr/>
        </p:nvSpPr>
        <p:spPr>
          <a:xfrm>
            <a:off x="8311730" y="2373621"/>
            <a:ext cx="6734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44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5" name="Google Shape;1415;g3e3bee9323b_1_0"/>
          <p:cNvSpPr/>
          <p:nvPr/>
        </p:nvSpPr>
        <p:spPr>
          <a:xfrm>
            <a:off x="8336417" y="2373621"/>
            <a:ext cx="6734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31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6" name="Google Shape;1416;g3e3bee9323b_1_0"/>
          <p:cNvSpPr/>
          <p:nvPr/>
        </p:nvSpPr>
        <p:spPr>
          <a:xfrm>
            <a:off x="8361104" y="2373621"/>
            <a:ext cx="6734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82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7" name="Google Shape;1417;g3e3bee9323b_1_0"/>
          <p:cNvSpPr/>
          <p:nvPr/>
        </p:nvSpPr>
        <p:spPr>
          <a:xfrm>
            <a:off x="8386914" y="2373621"/>
            <a:ext cx="5601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44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8" name="Google Shape;1418;g3e3bee9323b_1_0"/>
          <p:cNvSpPr/>
          <p:nvPr/>
        </p:nvSpPr>
        <p:spPr>
          <a:xfrm>
            <a:off x="8411601" y="2373621"/>
            <a:ext cx="6734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56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9" name="Google Shape;1419;g3e3bee9323b_1_0"/>
          <p:cNvSpPr/>
          <p:nvPr/>
        </p:nvSpPr>
        <p:spPr>
          <a:xfrm>
            <a:off x="8436288" y="2373621"/>
            <a:ext cx="6734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44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0" name="Google Shape;1420;g3e3bee9323b_1_0"/>
          <p:cNvSpPr/>
          <p:nvPr/>
        </p:nvSpPr>
        <p:spPr>
          <a:xfrm>
            <a:off x="8460975" y="2373621"/>
            <a:ext cx="6734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44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1" name="Google Shape;1421;g3e3bee9323b_1_0"/>
          <p:cNvSpPr/>
          <p:nvPr/>
        </p:nvSpPr>
        <p:spPr>
          <a:xfrm>
            <a:off x="8486784" y="2373621"/>
            <a:ext cx="5601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31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2" name="Google Shape;1422;g3e3bee9323b_1_0"/>
          <p:cNvSpPr/>
          <p:nvPr/>
        </p:nvSpPr>
        <p:spPr>
          <a:xfrm>
            <a:off x="8511471" y="2373621"/>
            <a:ext cx="5601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69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3" name="Google Shape;1423;g3e3bee9323b_1_0"/>
          <p:cNvSpPr/>
          <p:nvPr/>
        </p:nvSpPr>
        <p:spPr>
          <a:xfrm>
            <a:off x="8536159" y="2373621"/>
            <a:ext cx="6734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31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4" name="Google Shape;1424;g3e3bee9323b_1_0"/>
          <p:cNvSpPr/>
          <p:nvPr/>
        </p:nvSpPr>
        <p:spPr>
          <a:xfrm>
            <a:off x="8560846" y="2373621"/>
            <a:ext cx="6734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18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5" name="Google Shape;1425;g3e3bee9323b_1_0"/>
          <p:cNvSpPr/>
          <p:nvPr/>
        </p:nvSpPr>
        <p:spPr>
          <a:xfrm>
            <a:off x="8585533" y="2373621"/>
            <a:ext cx="6734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94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6" name="Google Shape;1426;g3e3bee9323b_1_0"/>
          <p:cNvSpPr/>
          <p:nvPr/>
        </p:nvSpPr>
        <p:spPr>
          <a:xfrm>
            <a:off x="8611343" y="2373621"/>
            <a:ext cx="5601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31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7" name="Google Shape;1427;g3e3bee9323b_1_0"/>
          <p:cNvSpPr/>
          <p:nvPr/>
        </p:nvSpPr>
        <p:spPr>
          <a:xfrm>
            <a:off x="8636030" y="2373621"/>
            <a:ext cx="5601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56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8" name="Google Shape;1428;g3e3bee9323b_1_0"/>
          <p:cNvSpPr/>
          <p:nvPr/>
        </p:nvSpPr>
        <p:spPr>
          <a:xfrm>
            <a:off x="8660717" y="2373621"/>
            <a:ext cx="6734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56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9" name="Google Shape;1429;g3e3bee9323b_1_0"/>
          <p:cNvSpPr/>
          <p:nvPr/>
        </p:nvSpPr>
        <p:spPr>
          <a:xfrm>
            <a:off x="8685404" y="2373621"/>
            <a:ext cx="6734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44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0" name="Google Shape;1430;g3e3bee9323b_1_0"/>
          <p:cNvSpPr/>
          <p:nvPr/>
        </p:nvSpPr>
        <p:spPr>
          <a:xfrm>
            <a:off x="8711213" y="2373621"/>
            <a:ext cx="5601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56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1" name="Google Shape;1431;g3e3bee9323b_1_0"/>
          <p:cNvSpPr/>
          <p:nvPr/>
        </p:nvSpPr>
        <p:spPr>
          <a:xfrm>
            <a:off x="8735900" y="2373621"/>
            <a:ext cx="5601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31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2" name="Google Shape;1432;g3e3bee9323b_1_0"/>
          <p:cNvSpPr/>
          <p:nvPr/>
        </p:nvSpPr>
        <p:spPr>
          <a:xfrm>
            <a:off x="8760588" y="2373621"/>
            <a:ext cx="6734" cy="1121"/>
          </a:xfrm>
          <a:custGeom>
            <a:rect b="b" l="l" r="r" t="t"/>
            <a:pathLst>
              <a:path extrusionOk="0" h="1270" w="8890">
                <a:moveTo>
                  <a:pt x="-1930" y="501"/>
                </a:moveTo>
                <a:lnTo>
                  <a:pt x="10769" y="5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3" name="Google Shape;1433;g3e3bee9323b_1_0"/>
          <p:cNvSpPr/>
          <p:nvPr/>
        </p:nvSpPr>
        <p:spPr>
          <a:xfrm>
            <a:off x="8260111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44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4" name="Google Shape;1434;g3e3bee9323b_1_0"/>
          <p:cNvSpPr/>
          <p:nvPr/>
        </p:nvSpPr>
        <p:spPr>
          <a:xfrm>
            <a:off x="8284798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19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5" name="Google Shape;1435;g3e3bee9323b_1_0"/>
          <p:cNvSpPr/>
          <p:nvPr/>
        </p:nvSpPr>
        <p:spPr>
          <a:xfrm>
            <a:off x="8309485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32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6" name="Google Shape;1436;g3e3bee9323b_1_0"/>
          <p:cNvSpPr/>
          <p:nvPr/>
        </p:nvSpPr>
        <p:spPr>
          <a:xfrm>
            <a:off x="8335295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32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7" name="Google Shape;1437;g3e3bee9323b_1_0"/>
          <p:cNvSpPr/>
          <p:nvPr/>
        </p:nvSpPr>
        <p:spPr>
          <a:xfrm>
            <a:off x="8359982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06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8" name="Google Shape;1438;g3e3bee9323b_1_0"/>
          <p:cNvSpPr/>
          <p:nvPr/>
        </p:nvSpPr>
        <p:spPr>
          <a:xfrm>
            <a:off x="8384669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32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9" name="Google Shape;1439;g3e3bee9323b_1_0"/>
          <p:cNvSpPr/>
          <p:nvPr/>
        </p:nvSpPr>
        <p:spPr>
          <a:xfrm>
            <a:off x="8409357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06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0" name="Google Shape;1440;g3e3bee9323b_1_0"/>
          <p:cNvSpPr/>
          <p:nvPr/>
        </p:nvSpPr>
        <p:spPr>
          <a:xfrm>
            <a:off x="8434044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19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1" name="Google Shape;1441;g3e3bee9323b_1_0"/>
          <p:cNvSpPr/>
          <p:nvPr/>
        </p:nvSpPr>
        <p:spPr>
          <a:xfrm>
            <a:off x="8459853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19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2" name="Google Shape;1442;g3e3bee9323b_1_0"/>
          <p:cNvSpPr/>
          <p:nvPr/>
        </p:nvSpPr>
        <p:spPr>
          <a:xfrm>
            <a:off x="8484540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19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3" name="Google Shape;1443;g3e3bee9323b_1_0"/>
          <p:cNvSpPr/>
          <p:nvPr/>
        </p:nvSpPr>
        <p:spPr>
          <a:xfrm>
            <a:off x="8509227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32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4" name="Google Shape;1444;g3e3bee9323b_1_0"/>
          <p:cNvSpPr/>
          <p:nvPr/>
        </p:nvSpPr>
        <p:spPr>
          <a:xfrm>
            <a:off x="8533914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44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5" name="Google Shape;1445;g3e3bee9323b_1_0"/>
          <p:cNvSpPr/>
          <p:nvPr/>
        </p:nvSpPr>
        <p:spPr>
          <a:xfrm>
            <a:off x="8558602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57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6" name="Google Shape;1446;g3e3bee9323b_1_0"/>
          <p:cNvSpPr/>
          <p:nvPr/>
        </p:nvSpPr>
        <p:spPr>
          <a:xfrm>
            <a:off x="8584411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794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7" name="Google Shape;1447;g3e3bee9323b_1_0"/>
          <p:cNvSpPr/>
          <p:nvPr/>
        </p:nvSpPr>
        <p:spPr>
          <a:xfrm>
            <a:off x="8609098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32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8" name="Google Shape;1448;g3e3bee9323b_1_0"/>
          <p:cNvSpPr/>
          <p:nvPr/>
        </p:nvSpPr>
        <p:spPr>
          <a:xfrm>
            <a:off x="8633786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793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9" name="Google Shape;1449;g3e3bee9323b_1_0"/>
          <p:cNvSpPr/>
          <p:nvPr/>
        </p:nvSpPr>
        <p:spPr>
          <a:xfrm>
            <a:off x="8658473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32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0" name="Google Shape;1450;g3e3bee9323b_1_0"/>
          <p:cNvSpPr/>
          <p:nvPr/>
        </p:nvSpPr>
        <p:spPr>
          <a:xfrm>
            <a:off x="8684282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32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1" name="Google Shape;1451;g3e3bee9323b_1_0"/>
          <p:cNvSpPr/>
          <p:nvPr/>
        </p:nvSpPr>
        <p:spPr>
          <a:xfrm>
            <a:off x="8708969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19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2" name="Google Shape;1452;g3e3bee9323b_1_0"/>
          <p:cNvSpPr/>
          <p:nvPr/>
        </p:nvSpPr>
        <p:spPr>
          <a:xfrm>
            <a:off x="8733656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870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3" name="Google Shape;1453;g3e3bee9323b_1_0"/>
          <p:cNvSpPr/>
          <p:nvPr/>
        </p:nvSpPr>
        <p:spPr>
          <a:xfrm>
            <a:off x="8758343" y="2370254"/>
            <a:ext cx="2246" cy="3367"/>
          </a:xfrm>
          <a:custGeom>
            <a:rect b="b" l="l" r="r" t="t"/>
            <a:pathLst>
              <a:path extrusionOk="0" h="4445" w="3175">
                <a:moveTo>
                  <a:pt x="0" y="0"/>
                </a:moveTo>
                <a:lnTo>
                  <a:pt x="2793" y="42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4" name="Google Shape;1454;g3e3bee9323b_1_0"/>
          <p:cNvSpPr/>
          <p:nvPr/>
        </p:nvSpPr>
        <p:spPr>
          <a:xfrm>
            <a:off x="8252256" y="2359032"/>
            <a:ext cx="5622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61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5" name="Google Shape;1455;g3e3bee9323b_1_0"/>
          <p:cNvSpPr/>
          <p:nvPr/>
        </p:nvSpPr>
        <p:spPr>
          <a:xfrm>
            <a:off x="8276943" y="2359032"/>
            <a:ext cx="5622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61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6" name="Google Shape;1456;g3e3bee9323b_1_0"/>
          <p:cNvSpPr/>
          <p:nvPr/>
        </p:nvSpPr>
        <p:spPr>
          <a:xfrm>
            <a:off x="8302752" y="2359032"/>
            <a:ext cx="4487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61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7" name="Google Shape;1457;g3e3bee9323b_1_0"/>
          <p:cNvSpPr/>
          <p:nvPr/>
        </p:nvSpPr>
        <p:spPr>
          <a:xfrm>
            <a:off x="8327440" y="2359032"/>
            <a:ext cx="4487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35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8" name="Google Shape;1458;g3e3bee9323b_1_0"/>
          <p:cNvSpPr/>
          <p:nvPr/>
        </p:nvSpPr>
        <p:spPr>
          <a:xfrm>
            <a:off x="8352127" y="2359032"/>
            <a:ext cx="4487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23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9" name="Google Shape;1459;g3e3bee9323b_1_0"/>
          <p:cNvSpPr/>
          <p:nvPr/>
        </p:nvSpPr>
        <p:spPr>
          <a:xfrm>
            <a:off x="8376814" y="2359032"/>
            <a:ext cx="5622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597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0" name="Google Shape;1460;g3e3bee9323b_1_0"/>
          <p:cNvSpPr/>
          <p:nvPr/>
        </p:nvSpPr>
        <p:spPr>
          <a:xfrm>
            <a:off x="8401501" y="2359032"/>
            <a:ext cx="5622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23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1" name="Google Shape;1461;g3e3bee9323b_1_0"/>
          <p:cNvSpPr/>
          <p:nvPr/>
        </p:nvSpPr>
        <p:spPr>
          <a:xfrm>
            <a:off x="8427311" y="2359032"/>
            <a:ext cx="4487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10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2" name="Google Shape;1462;g3e3bee9323b_1_0"/>
          <p:cNvSpPr/>
          <p:nvPr/>
        </p:nvSpPr>
        <p:spPr>
          <a:xfrm>
            <a:off x="8451998" y="2359032"/>
            <a:ext cx="4487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10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3" name="Google Shape;1463;g3e3bee9323b_1_0"/>
          <p:cNvSpPr/>
          <p:nvPr/>
        </p:nvSpPr>
        <p:spPr>
          <a:xfrm>
            <a:off x="8476685" y="2359032"/>
            <a:ext cx="5622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23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4" name="Google Shape;1464;g3e3bee9323b_1_0"/>
          <p:cNvSpPr/>
          <p:nvPr/>
        </p:nvSpPr>
        <p:spPr>
          <a:xfrm>
            <a:off x="8501372" y="2359032"/>
            <a:ext cx="5622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36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5" name="Google Shape;1465;g3e3bee9323b_1_0"/>
          <p:cNvSpPr/>
          <p:nvPr/>
        </p:nvSpPr>
        <p:spPr>
          <a:xfrm>
            <a:off x="8527181" y="2359032"/>
            <a:ext cx="4487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10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6" name="Google Shape;1466;g3e3bee9323b_1_0"/>
          <p:cNvSpPr/>
          <p:nvPr/>
        </p:nvSpPr>
        <p:spPr>
          <a:xfrm>
            <a:off x="8551869" y="2359032"/>
            <a:ext cx="4487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48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7" name="Google Shape;1467;g3e3bee9323b_1_0"/>
          <p:cNvSpPr/>
          <p:nvPr/>
        </p:nvSpPr>
        <p:spPr>
          <a:xfrm>
            <a:off x="8576556" y="2359032"/>
            <a:ext cx="4487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23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8" name="Google Shape;1468;g3e3bee9323b_1_0"/>
          <p:cNvSpPr/>
          <p:nvPr/>
        </p:nvSpPr>
        <p:spPr>
          <a:xfrm>
            <a:off x="8601243" y="2359032"/>
            <a:ext cx="5622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597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9" name="Google Shape;1469;g3e3bee9323b_1_0"/>
          <p:cNvSpPr/>
          <p:nvPr/>
        </p:nvSpPr>
        <p:spPr>
          <a:xfrm>
            <a:off x="8625930" y="2359032"/>
            <a:ext cx="5622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61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0" name="Google Shape;1470;g3e3bee9323b_1_0"/>
          <p:cNvSpPr/>
          <p:nvPr/>
        </p:nvSpPr>
        <p:spPr>
          <a:xfrm>
            <a:off x="8651740" y="2359032"/>
            <a:ext cx="4487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10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1" name="Google Shape;1471;g3e3bee9323b_1_0"/>
          <p:cNvSpPr/>
          <p:nvPr/>
        </p:nvSpPr>
        <p:spPr>
          <a:xfrm>
            <a:off x="8676427" y="2359032"/>
            <a:ext cx="4487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61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2" name="Google Shape;1472;g3e3bee9323b_1_0"/>
          <p:cNvSpPr/>
          <p:nvPr/>
        </p:nvSpPr>
        <p:spPr>
          <a:xfrm>
            <a:off x="8701114" y="2359032"/>
            <a:ext cx="4487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10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3" name="Google Shape;1473;g3e3bee9323b_1_0"/>
          <p:cNvSpPr/>
          <p:nvPr/>
        </p:nvSpPr>
        <p:spPr>
          <a:xfrm>
            <a:off x="8725802" y="2359032"/>
            <a:ext cx="5622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23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4" name="Google Shape;1474;g3e3bee9323b_1_0"/>
          <p:cNvSpPr/>
          <p:nvPr/>
        </p:nvSpPr>
        <p:spPr>
          <a:xfrm>
            <a:off x="8751611" y="2359032"/>
            <a:ext cx="4487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48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5" name="Google Shape;1475;g3e3bee9323b_1_0"/>
          <p:cNvSpPr/>
          <p:nvPr/>
        </p:nvSpPr>
        <p:spPr>
          <a:xfrm>
            <a:off x="8776298" y="2359032"/>
            <a:ext cx="4487" cy="1121"/>
          </a:xfrm>
          <a:custGeom>
            <a:rect b="b" l="l" r="r" t="t"/>
            <a:pathLst>
              <a:path extrusionOk="0" h="1270" w="6984">
                <a:moveTo>
                  <a:pt x="-1930" y="355"/>
                </a:moveTo>
                <a:lnTo>
                  <a:pt x="8623" y="35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6" name="Google Shape;1476;g3e3bee9323b_1_0"/>
          <p:cNvSpPr/>
          <p:nvPr/>
        </p:nvSpPr>
        <p:spPr>
          <a:xfrm>
            <a:off x="8780786" y="2359032"/>
            <a:ext cx="2246" cy="1121"/>
          </a:xfrm>
          <a:custGeom>
            <a:rect b="b" l="l" r="r" t="t"/>
            <a:pathLst>
              <a:path extrusionOk="0" h="1270" w="3175">
                <a:moveTo>
                  <a:pt x="3086" y="774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7" name="Google Shape;1477;g3e3bee9323b_1_0"/>
          <p:cNvSpPr/>
          <p:nvPr/>
        </p:nvSpPr>
        <p:spPr>
          <a:xfrm>
            <a:off x="8756099" y="2359032"/>
            <a:ext cx="5620" cy="1119"/>
          </a:xfrm>
          <a:custGeom>
            <a:rect b="b" l="l" r="r" t="t"/>
            <a:pathLst>
              <a:path extrusionOk="0" h="1904" w="7620">
                <a:moveTo>
                  <a:pt x="7048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8" name="Google Shape;1478;g3e3bee9323b_1_0"/>
          <p:cNvSpPr/>
          <p:nvPr/>
        </p:nvSpPr>
        <p:spPr>
          <a:xfrm>
            <a:off x="8731412" y="2359032"/>
            <a:ext cx="4477" cy="1119"/>
          </a:xfrm>
          <a:custGeom>
            <a:rect b="b" l="l" r="r" t="t"/>
            <a:pathLst>
              <a:path extrusionOk="0" h="1904" w="7620">
                <a:moveTo>
                  <a:pt x="7048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9" name="Google Shape;1479;g3e3bee9323b_1_0"/>
          <p:cNvSpPr/>
          <p:nvPr/>
        </p:nvSpPr>
        <p:spPr>
          <a:xfrm>
            <a:off x="8705603" y="2359032"/>
            <a:ext cx="5620" cy="1119"/>
          </a:xfrm>
          <a:custGeom>
            <a:rect b="b" l="l" r="r" t="t"/>
            <a:pathLst>
              <a:path extrusionOk="0" h="1904" w="7620">
                <a:moveTo>
                  <a:pt x="7073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0" name="Google Shape;1480;g3e3bee9323b_1_0"/>
          <p:cNvSpPr/>
          <p:nvPr/>
        </p:nvSpPr>
        <p:spPr>
          <a:xfrm>
            <a:off x="8680916" y="2359032"/>
            <a:ext cx="5620" cy="1119"/>
          </a:xfrm>
          <a:custGeom>
            <a:rect b="b" l="l" r="r" t="t"/>
            <a:pathLst>
              <a:path extrusionOk="0" h="1904" w="7620">
                <a:moveTo>
                  <a:pt x="7061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1" name="Google Shape;1481;g3e3bee9323b_1_0"/>
          <p:cNvSpPr/>
          <p:nvPr/>
        </p:nvSpPr>
        <p:spPr>
          <a:xfrm>
            <a:off x="8656229" y="2359032"/>
            <a:ext cx="5620" cy="1119"/>
          </a:xfrm>
          <a:custGeom>
            <a:rect b="b" l="l" r="r" t="t"/>
            <a:pathLst>
              <a:path extrusionOk="0" h="1904" w="7620">
                <a:moveTo>
                  <a:pt x="7061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2" name="Google Shape;1482;g3e3bee9323b_1_0"/>
          <p:cNvSpPr/>
          <p:nvPr/>
        </p:nvSpPr>
        <p:spPr>
          <a:xfrm>
            <a:off x="8631541" y="2359032"/>
            <a:ext cx="4477" cy="1119"/>
          </a:xfrm>
          <a:custGeom>
            <a:rect b="b" l="l" r="r" t="t"/>
            <a:pathLst>
              <a:path extrusionOk="0" h="1904" w="7620">
                <a:moveTo>
                  <a:pt x="7023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3" name="Google Shape;1483;g3e3bee9323b_1_0"/>
          <p:cNvSpPr/>
          <p:nvPr/>
        </p:nvSpPr>
        <p:spPr>
          <a:xfrm>
            <a:off x="8605732" y="2359032"/>
            <a:ext cx="5620" cy="1119"/>
          </a:xfrm>
          <a:custGeom>
            <a:rect b="b" l="l" r="r" t="t"/>
            <a:pathLst>
              <a:path extrusionOk="0" h="1904" w="7620">
                <a:moveTo>
                  <a:pt x="7073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4" name="Google Shape;1484;g3e3bee9323b_1_0"/>
          <p:cNvSpPr/>
          <p:nvPr/>
        </p:nvSpPr>
        <p:spPr>
          <a:xfrm>
            <a:off x="8581044" y="2359032"/>
            <a:ext cx="5620" cy="1119"/>
          </a:xfrm>
          <a:custGeom>
            <a:rect b="b" l="l" r="r" t="t"/>
            <a:pathLst>
              <a:path extrusionOk="0" h="1904" w="7620">
                <a:moveTo>
                  <a:pt x="7048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5" name="Google Shape;1485;g3e3bee9323b_1_0"/>
          <p:cNvSpPr/>
          <p:nvPr/>
        </p:nvSpPr>
        <p:spPr>
          <a:xfrm>
            <a:off x="8556357" y="2359032"/>
            <a:ext cx="5620" cy="1119"/>
          </a:xfrm>
          <a:custGeom>
            <a:rect b="b" l="l" r="r" t="t"/>
            <a:pathLst>
              <a:path extrusionOk="0" h="1904" w="7620">
                <a:moveTo>
                  <a:pt x="7023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6" name="Google Shape;1486;g3e3bee9323b_1_0"/>
          <p:cNvSpPr/>
          <p:nvPr/>
        </p:nvSpPr>
        <p:spPr>
          <a:xfrm>
            <a:off x="8531670" y="2359032"/>
            <a:ext cx="5620" cy="1119"/>
          </a:xfrm>
          <a:custGeom>
            <a:rect b="b" l="l" r="r" t="t"/>
            <a:pathLst>
              <a:path extrusionOk="0" h="1904" w="7620">
                <a:moveTo>
                  <a:pt x="7061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7" name="Google Shape;1487;g3e3bee9323b_1_0"/>
          <p:cNvSpPr/>
          <p:nvPr/>
        </p:nvSpPr>
        <p:spPr>
          <a:xfrm>
            <a:off x="8506983" y="2359032"/>
            <a:ext cx="4477" cy="1119"/>
          </a:xfrm>
          <a:custGeom>
            <a:rect b="b" l="l" r="r" t="t"/>
            <a:pathLst>
              <a:path extrusionOk="0" h="1904" w="7620">
                <a:moveTo>
                  <a:pt x="7061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8" name="Google Shape;1488;g3e3bee9323b_1_0"/>
          <p:cNvSpPr/>
          <p:nvPr/>
        </p:nvSpPr>
        <p:spPr>
          <a:xfrm>
            <a:off x="8481174" y="2359032"/>
            <a:ext cx="5620" cy="1119"/>
          </a:xfrm>
          <a:custGeom>
            <a:rect b="b" l="l" r="r" t="t"/>
            <a:pathLst>
              <a:path extrusionOk="0" h="1904" w="7620">
                <a:moveTo>
                  <a:pt x="7048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9" name="Google Shape;1489;g3e3bee9323b_1_0"/>
          <p:cNvSpPr/>
          <p:nvPr/>
        </p:nvSpPr>
        <p:spPr>
          <a:xfrm>
            <a:off x="8456487" y="2359032"/>
            <a:ext cx="5620" cy="1119"/>
          </a:xfrm>
          <a:custGeom>
            <a:rect b="b" l="l" r="r" t="t"/>
            <a:pathLst>
              <a:path extrusionOk="0" h="1904" w="7620">
                <a:moveTo>
                  <a:pt x="7061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0" name="Google Shape;1490;g3e3bee9323b_1_0"/>
          <p:cNvSpPr/>
          <p:nvPr/>
        </p:nvSpPr>
        <p:spPr>
          <a:xfrm>
            <a:off x="8431799" y="2359032"/>
            <a:ext cx="5620" cy="1119"/>
          </a:xfrm>
          <a:custGeom>
            <a:rect b="b" l="l" r="r" t="t"/>
            <a:pathLst>
              <a:path extrusionOk="0" h="1904" w="7620">
                <a:moveTo>
                  <a:pt x="7073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1" name="Google Shape;1491;g3e3bee9323b_1_0"/>
          <p:cNvSpPr/>
          <p:nvPr/>
        </p:nvSpPr>
        <p:spPr>
          <a:xfrm>
            <a:off x="8407112" y="2359032"/>
            <a:ext cx="5620" cy="1119"/>
          </a:xfrm>
          <a:custGeom>
            <a:rect b="b" l="l" r="r" t="t"/>
            <a:pathLst>
              <a:path extrusionOk="0" h="1904" w="7620">
                <a:moveTo>
                  <a:pt x="7061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2" name="Google Shape;1492;g3e3bee9323b_1_0"/>
          <p:cNvSpPr/>
          <p:nvPr/>
        </p:nvSpPr>
        <p:spPr>
          <a:xfrm>
            <a:off x="8381303" y="2359032"/>
            <a:ext cx="5620" cy="1119"/>
          </a:xfrm>
          <a:custGeom>
            <a:rect b="b" l="l" r="r" t="t"/>
            <a:pathLst>
              <a:path extrusionOk="0" h="1904" w="7620">
                <a:moveTo>
                  <a:pt x="7073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3" name="Google Shape;1493;g3e3bee9323b_1_0"/>
          <p:cNvSpPr/>
          <p:nvPr/>
        </p:nvSpPr>
        <p:spPr>
          <a:xfrm>
            <a:off x="8356615" y="2359032"/>
            <a:ext cx="5620" cy="1119"/>
          </a:xfrm>
          <a:custGeom>
            <a:rect b="b" l="l" r="r" t="t"/>
            <a:pathLst>
              <a:path extrusionOk="0" h="1904" w="7620">
                <a:moveTo>
                  <a:pt x="7048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4" name="Google Shape;1494;g3e3bee9323b_1_0"/>
          <p:cNvSpPr/>
          <p:nvPr/>
        </p:nvSpPr>
        <p:spPr>
          <a:xfrm>
            <a:off x="8331928" y="2359032"/>
            <a:ext cx="5620" cy="1119"/>
          </a:xfrm>
          <a:custGeom>
            <a:rect b="b" l="l" r="r" t="t"/>
            <a:pathLst>
              <a:path extrusionOk="0" h="1904" w="7620">
                <a:moveTo>
                  <a:pt x="7061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5" name="Google Shape;1495;g3e3bee9323b_1_0"/>
          <p:cNvSpPr/>
          <p:nvPr/>
        </p:nvSpPr>
        <p:spPr>
          <a:xfrm>
            <a:off x="8307241" y="2359032"/>
            <a:ext cx="5620" cy="1119"/>
          </a:xfrm>
          <a:custGeom>
            <a:rect b="b" l="l" r="r" t="t"/>
            <a:pathLst>
              <a:path extrusionOk="0" h="1904" w="7620">
                <a:moveTo>
                  <a:pt x="7048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6" name="Google Shape;1496;g3e3bee9323b_1_0"/>
          <p:cNvSpPr/>
          <p:nvPr/>
        </p:nvSpPr>
        <p:spPr>
          <a:xfrm>
            <a:off x="8282554" y="2359032"/>
            <a:ext cx="4477" cy="1119"/>
          </a:xfrm>
          <a:custGeom>
            <a:rect b="b" l="l" r="r" t="t"/>
            <a:pathLst>
              <a:path extrusionOk="0" h="1904" w="7620">
                <a:moveTo>
                  <a:pt x="7048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7" name="Google Shape;1497;g3e3bee9323b_1_0"/>
          <p:cNvSpPr/>
          <p:nvPr/>
        </p:nvSpPr>
        <p:spPr>
          <a:xfrm>
            <a:off x="8256745" y="2359032"/>
            <a:ext cx="5620" cy="1119"/>
          </a:xfrm>
          <a:custGeom>
            <a:rect b="b" l="l" r="r" t="t"/>
            <a:pathLst>
              <a:path extrusionOk="0" h="1904" w="7620">
                <a:moveTo>
                  <a:pt x="7023" y="179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8" name="Google Shape;1498;g3e3bee9323b_1_0"/>
          <p:cNvSpPr/>
          <p:nvPr/>
        </p:nvSpPr>
        <p:spPr>
          <a:xfrm>
            <a:off x="8760588" y="2360154"/>
            <a:ext cx="1122" cy="1119"/>
          </a:xfrm>
          <a:custGeom>
            <a:rect b="b" l="l" r="r" t="t"/>
            <a:pathLst>
              <a:path extrusionOk="0" h="1904" w="634">
                <a:moveTo>
                  <a:pt x="330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9" name="Google Shape;1499;g3e3bee9323b_1_0"/>
          <p:cNvSpPr/>
          <p:nvPr/>
        </p:nvSpPr>
        <p:spPr>
          <a:xfrm>
            <a:off x="8735900" y="2360154"/>
            <a:ext cx="0" cy="1119"/>
          </a:xfrm>
          <a:custGeom>
            <a:rect b="b" l="l" r="r" t="t"/>
            <a:pathLst>
              <a:path extrusionOk="0" h="1904" w="634">
                <a:moveTo>
                  <a:pt x="0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0" name="Google Shape;1500;g3e3bee9323b_1_0"/>
          <p:cNvSpPr/>
          <p:nvPr/>
        </p:nvSpPr>
        <p:spPr>
          <a:xfrm>
            <a:off x="8711213" y="2360154"/>
            <a:ext cx="0" cy="1119"/>
          </a:xfrm>
          <a:custGeom>
            <a:rect b="b" l="l" r="r" t="t"/>
            <a:pathLst>
              <a:path extrusionOk="0" h="1904" w="634">
                <a:moveTo>
                  <a:pt x="0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1" name="Google Shape;1501;g3e3bee9323b_1_0"/>
          <p:cNvSpPr/>
          <p:nvPr/>
        </p:nvSpPr>
        <p:spPr>
          <a:xfrm>
            <a:off x="8686526" y="2360154"/>
            <a:ext cx="0" cy="1119"/>
          </a:xfrm>
          <a:custGeom>
            <a:rect b="b" l="l" r="r" t="t"/>
            <a:pathLst>
              <a:path extrusionOk="0" h="1904" w="634">
                <a:moveTo>
                  <a:pt x="0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2" name="Google Shape;1502;g3e3bee9323b_1_0"/>
          <p:cNvSpPr/>
          <p:nvPr/>
        </p:nvSpPr>
        <p:spPr>
          <a:xfrm>
            <a:off x="8660717" y="2360154"/>
            <a:ext cx="1122" cy="1119"/>
          </a:xfrm>
          <a:custGeom>
            <a:rect b="b" l="l" r="r" t="t"/>
            <a:pathLst>
              <a:path extrusionOk="0" h="1904" w="634">
                <a:moveTo>
                  <a:pt x="342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3" name="Google Shape;1503;g3e3bee9323b_1_0"/>
          <p:cNvSpPr/>
          <p:nvPr/>
        </p:nvSpPr>
        <p:spPr>
          <a:xfrm>
            <a:off x="8636030" y="2360154"/>
            <a:ext cx="0" cy="1119"/>
          </a:xfrm>
          <a:custGeom>
            <a:rect b="b" l="l" r="r" t="t"/>
            <a:pathLst>
              <a:path extrusionOk="0" h="1904" w="634">
                <a:moveTo>
                  <a:pt x="0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4" name="Google Shape;1504;g3e3bee9323b_1_0"/>
          <p:cNvSpPr/>
          <p:nvPr/>
        </p:nvSpPr>
        <p:spPr>
          <a:xfrm>
            <a:off x="8611343" y="2360154"/>
            <a:ext cx="0" cy="1119"/>
          </a:xfrm>
          <a:custGeom>
            <a:rect b="b" l="l" r="r" t="t"/>
            <a:pathLst>
              <a:path extrusionOk="0" h="1904" w="634">
                <a:moveTo>
                  <a:pt x="0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5" name="Google Shape;1505;g3e3bee9323b_1_0"/>
          <p:cNvSpPr/>
          <p:nvPr/>
        </p:nvSpPr>
        <p:spPr>
          <a:xfrm>
            <a:off x="8586656" y="2360154"/>
            <a:ext cx="0" cy="1119"/>
          </a:xfrm>
          <a:custGeom>
            <a:rect b="b" l="l" r="r" t="t"/>
            <a:pathLst>
              <a:path extrusionOk="0" h="1904" w="634">
                <a:moveTo>
                  <a:pt x="0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6" name="Google Shape;1506;g3e3bee9323b_1_0"/>
          <p:cNvSpPr/>
          <p:nvPr/>
        </p:nvSpPr>
        <p:spPr>
          <a:xfrm>
            <a:off x="8560846" y="2360154"/>
            <a:ext cx="1122" cy="1119"/>
          </a:xfrm>
          <a:custGeom>
            <a:rect b="b" l="l" r="r" t="t"/>
            <a:pathLst>
              <a:path extrusionOk="0" h="1904" w="634">
                <a:moveTo>
                  <a:pt x="381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7" name="Google Shape;1507;g3e3bee9323b_1_0"/>
          <p:cNvSpPr/>
          <p:nvPr/>
        </p:nvSpPr>
        <p:spPr>
          <a:xfrm>
            <a:off x="8536159" y="2360154"/>
            <a:ext cx="1122" cy="1119"/>
          </a:xfrm>
          <a:custGeom>
            <a:rect b="b" l="l" r="r" t="t"/>
            <a:pathLst>
              <a:path extrusionOk="0" h="1904" w="634">
                <a:moveTo>
                  <a:pt x="355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8" name="Google Shape;1508;g3e3bee9323b_1_0"/>
          <p:cNvSpPr/>
          <p:nvPr/>
        </p:nvSpPr>
        <p:spPr>
          <a:xfrm>
            <a:off x="8511471" y="2360154"/>
            <a:ext cx="0" cy="1119"/>
          </a:xfrm>
          <a:custGeom>
            <a:rect b="b" l="l" r="r" t="t"/>
            <a:pathLst>
              <a:path extrusionOk="0" h="1904" w="634">
                <a:moveTo>
                  <a:pt x="0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9" name="Google Shape;1509;g3e3bee9323b_1_0"/>
          <p:cNvSpPr/>
          <p:nvPr/>
        </p:nvSpPr>
        <p:spPr>
          <a:xfrm>
            <a:off x="8486784" y="2360154"/>
            <a:ext cx="0" cy="1119"/>
          </a:xfrm>
          <a:custGeom>
            <a:rect b="b" l="l" r="r" t="t"/>
            <a:pathLst>
              <a:path extrusionOk="0" h="1904" w="634">
                <a:moveTo>
                  <a:pt x="0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0" name="Google Shape;1510;g3e3bee9323b_1_0"/>
          <p:cNvSpPr/>
          <p:nvPr/>
        </p:nvSpPr>
        <p:spPr>
          <a:xfrm>
            <a:off x="8462097" y="2360154"/>
            <a:ext cx="0" cy="1119"/>
          </a:xfrm>
          <a:custGeom>
            <a:rect b="b" l="l" r="r" t="t"/>
            <a:pathLst>
              <a:path extrusionOk="0" h="1904" w="634">
                <a:moveTo>
                  <a:pt x="0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1" name="Google Shape;1511;g3e3bee9323b_1_0"/>
          <p:cNvSpPr/>
          <p:nvPr/>
        </p:nvSpPr>
        <p:spPr>
          <a:xfrm>
            <a:off x="8436288" y="2360154"/>
            <a:ext cx="1122" cy="1119"/>
          </a:xfrm>
          <a:custGeom>
            <a:rect b="b" l="l" r="r" t="t"/>
            <a:pathLst>
              <a:path extrusionOk="0" h="1904" w="634">
                <a:moveTo>
                  <a:pt x="330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2" name="Google Shape;1512;g3e3bee9323b_1_0"/>
          <p:cNvSpPr/>
          <p:nvPr/>
        </p:nvSpPr>
        <p:spPr>
          <a:xfrm>
            <a:off x="8411601" y="2360154"/>
            <a:ext cx="1122" cy="1119"/>
          </a:xfrm>
          <a:custGeom>
            <a:rect b="b" l="l" r="r" t="t"/>
            <a:pathLst>
              <a:path extrusionOk="0" h="1904" w="634">
                <a:moveTo>
                  <a:pt x="368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3" name="Google Shape;1513;g3e3bee9323b_1_0"/>
          <p:cNvSpPr/>
          <p:nvPr/>
        </p:nvSpPr>
        <p:spPr>
          <a:xfrm>
            <a:off x="8386914" y="2360154"/>
            <a:ext cx="0" cy="1119"/>
          </a:xfrm>
          <a:custGeom>
            <a:rect b="b" l="l" r="r" t="t"/>
            <a:pathLst>
              <a:path extrusionOk="0" h="1904" w="634">
                <a:moveTo>
                  <a:pt x="0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4" name="Google Shape;1514;g3e3bee9323b_1_0"/>
          <p:cNvSpPr/>
          <p:nvPr/>
        </p:nvSpPr>
        <p:spPr>
          <a:xfrm>
            <a:off x="8362226" y="2360154"/>
            <a:ext cx="0" cy="1119"/>
          </a:xfrm>
          <a:custGeom>
            <a:rect b="b" l="l" r="r" t="t"/>
            <a:pathLst>
              <a:path extrusionOk="0" h="1904" w="634">
                <a:moveTo>
                  <a:pt x="0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5" name="Google Shape;1515;g3e3bee9323b_1_0"/>
          <p:cNvSpPr/>
          <p:nvPr/>
        </p:nvSpPr>
        <p:spPr>
          <a:xfrm>
            <a:off x="8337539" y="2360154"/>
            <a:ext cx="0" cy="1119"/>
          </a:xfrm>
          <a:custGeom>
            <a:rect b="b" l="l" r="r" t="t"/>
            <a:pathLst>
              <a:path extrusionOk="0" h="1904" w="634">
                <a:moveTo>
                  <a:pt x="0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6" name="Google Shape;1516;g3e3bee9323b_1_0"/>
          <p:cNvSpPr/>
          <p:nvPr/>
        </p:nvSpPr>
        <p:spPr>
          <a:xfrm>
            <a:off x="8311730" y="2360154"/>
            <a:ext cx="1122" cy="1119"/>
          </a:xfrm>
          <a:custGeom>
            <a:rect b="b" l="l" r="r" t="t"/>
            <a:pathLst>
              <a:path extrusionOk="0" h="1904" w="634">
                <a:moveTo>
                  <a:pt x="330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7" name="Google Shape;1517;g3e3bee9323b_1_0"/>
          <p:cNvSpPr/>
          <p:nvPr/>
        </p:nvSpPr>
        <p:spPr>
          <a:xfrm>
            <a:off x="8287042" y="2360154"/>
            <a:ext cx="0" cy="1119"/>
          </a:xfrm>
          <a:custGeom>
            <a:rect b="b" l="l" r="r" t="t"/>
            <a:pathLst>
              <a:path extrusionOk="0" h="1904" w="634">
                <a:moveTo>
                  <a:pt x="0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8" name="Google Shape;1518;g3e3bee9323b_1_0"/>
          <p:cNvSpPr/>
          <p:nvPr/>
        </p:nvSpPr>
        <p:spPr>
          <a:xfrm>
            <a:off x="8262355" y="2360154"/>
            <a:ext cx="0" cy="1119"/>
          </a:xfrm>
          <a:custGeom>
            <a:rect b="b" l="l" r="r" t="t"/>
            <a:pathLst>
              <a:path extrusionOk="0" h="1904" w="634">
                <a:moveTo>
                  <a:pt x="0" y="175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9" name="Google Shape;1519;g3e3bee9323b_1_0"/>
          <p:cNvSpPr/>
          <p:nvPr/>
        </p:nvSpPr>
        <p:spPr>
          <a:xfrm>
            <a:off x="8775176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6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0" name="Google Shape;1520;g3e3bee9323b_1_0"/>
          <p:cNvSpPr/>
          <p:nvPr/>
        </p:nvSpPr>
        <p:spPr>
          <a:xfrm>
            <a:off x="8750489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5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1" name="Google Shape;1521;g3e3bee9323b_1_0"/>
          <p:cNvSpPr/>
          <p:nvPr/>
        </p:nvSpPr>
        <p:spPr>
          <a:xfrm>
            <a:off x="8725802" y="2359032"/>
            <a:ext cx="0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2" name="Google Shape;1522;g3e3bee9323b_1_0"/>
          <p:cNvSpPr/>
          <p:nvPr/>
        </p:nvSpPr>
        <p:spPr>
          <a:xfrm>
            <a:off x="8699992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6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3" name="Google Shape;1523;g3e3bee9323b_1_0"/>
          <p:cNvSpPr/>
          <p:nvPr/>
        </p:nvSpPr>
        <p:spPr>
          <a:xfrm>
            <a:off x="8675305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1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4" name="Google Shape;1524;g3e3bee9323b_1_0"/>
          <p:cNvSpPr/>
          <p:nvPr/>
        </p:nvSpPr>
        <p:spPr>
          <a:xfrm>
            <a:off x="8650617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9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5" name="Google Shape;1525;g3e3bee9323b_1_0"/>
          <p:cNvSpPr/>
          <p:nvPr/>
        </p:nvSpPr>
        <p:spPr>
          <a:xfrm>
            <a:off x="8625930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1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6" name="Google Shape;1526;g3e3bee9323b_1_0"/>
          <p:cNvSpPr/>
          <p:nvPr/>
        </p:nvSpPr>
        <p:spPr>
          <a:xfrm>
            <a:off x="8601243" y="2359032"/>
            <a:ext cx="0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7" name="Google Shape;1527;g3e3bee9323b_1_0"/>
          <p:cNvSpPr/>
          <p:nvPr/>
        </p:nvSpPr>
        <p:spPr>
          <a:xfrm>
            <a:off x="8575434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5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8" name="Google Shape;1528;g3e3bee9323b_1_0"/>
          <p:cNvSpPr/>
          <p:nvPr/>
        </p:nvSpPr>
        <p:spPr>
          <a:xfrm>
            <a:off x="8550747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6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9" name="Google Shape;1529;g3e3bee9323b_1_0"/>
          <p:cNvSpPr/>
          <p:nvPr/>
        </p:nvSpPr>
        <p:spPr>
          <a:xfrm>
            <a:off x="8526060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5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0" name="Google Shape;1530;g3e3bee9323b_1_0"/>
          <p:cNvSpPr/>
          <p:nvPr/>
        </p:nvSpPr>
        <p:spPr>
          <a:xfrm>
            <a:off x="8501372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4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1" name="Google Shape;1531;g3e3bee9323b_1_0"/>
          <p:cNvSpPr/>
          <p:nvPr/>
        </p:nvSpPr>
        <p:spPr>
          <a:xfrm>
            <a:off x="8475563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6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2" name="Google Shape;1532;g3e3bee9323b_1_0"/>
          <p:cNvSpPr/>
          <p:nvPr/>
        </p:nvSpPr>
        <p:spPr>
          <a:xfrm>
            <a:off x="8450876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4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3" name="Google Shape;1533;g3e3bee9323b_1_0"/>
          <p:cNvSpPr/>
          <p:nvPr/>
        </p:nvSpPr>
        <p:spPr>
          <a:xfrm>
            <a:off x="8426188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6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4" name="Google Shape;1534;g3e3bee9323b_1_0"/>
          <p:cNvSpPr/>
          <p:nvPr/>
        </p:nvSpPr>
        <p:spPr>
          <a:xfrm>
            <a:off x="8401501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7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5" name="Google Shape;1535;g3e3bee9323b_1_0"/>
          <p:cNvSpPr/>
          <p:nvPr/>
        </p:nvSpPr>
        <p:spPr>
          <a:xfrm>
            <a:off x="8376814" y="2359032"/>
            <a:ext cx="0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6" name="Google Shape;1536;g3e3bee9323b_1_0"/>
          <p:cNvSpPr/>
          <p:nvPr/>
        </p:nvSpPr>
        <p:spPr>
          <a:xfrm>
            <a:off x="8351005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6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7" name="Google Shape;1537;g3e3bee9323b_1_0"/>
          <p:cNvSpPr/>
          <p:nvPr/>
        </p:nvSpPr>
        <p:spPr>
          <a:xfrm>
            <a:off x="8326318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6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8" name="Google Shape;1538;g3e3bee9323b_1_0"/>
          <p:cNvSpPr/>
          <p:nvPr/>
        </p:nvSpPr>
        <p:spPr>
          <a:xfrm>
            <a:off x="8301631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1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9" name="Google Shape;1539;g3e3bee9323b_1_0"/>
          <p:cNvSpPr/>
          <p:nvPr/>
        </p:nvSpPr>
        <p:spPr>
          <a:xfrm>
            <a:off x="8276943" y="2359032"/>
            <a:ext cx="1121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105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0" name="Google Shape;1540;g3e3bee9323b_1_0"/>
          <p:cNvSpPr/>
          <p:nvPr/>
        </p:nvSpPr>
        <p:spPr>
          <a:xfrm>
            <a:off x="8252256" y="2359032"/>
            <a:ext cx="0" cy="2246"/>
          </a:xfrm>
          <a:custGeom>
            <a:rect b="b" l="l" r="r" t="t"/>
            <a:pathLst>
              <a:path extrusionOk="0" h="3175" w="1270">
                <a:moveTo>
                  <a:pt x="0" y="283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1" name="Google Shape;1541;g3e3bee9323b_1_0"/>
          <p:cNvSpPr/>
          <p:nvPr/>
        </p:nvSpPr>
        <p:spPr>
          <a:xfrm>
            <a:off x="8763954" y="2356787"/>
            <a:ext cx="4486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3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2" name="Google Shape;1542;g3e3bee9323b_1_0"/>
          <p:cNvSpPr/>
          <p:nvPr/>
        </p:nvSpPr>
        <p:spPr>
          <a:xfrm>
            <a:off x="8739267" y="2356787"/>
            <a:ext cx="3358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3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3" name="Google Shape;1543;g3e3bee9323b_1_0"/>
          <p:cNvSpPr/>
          <p:nvPr/>
        </p:nvSpPr>
        <p:spPr>
          <a:xfrm>
            <a:off x="8714580" y="2356787"/>
            <a:ext cx="3358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3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4" name="Google Shape;1544;g3e3bee9323b_1_0"/>
          <p:cNvSpPr/>
          <p:nvPr/>
        </p:nvSpPr>
        <p:spPr>
          <a:xfrm>
            <a:off x="8688770" y="2356787"/>
            <a:ext cx="4486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2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5" name="Google Shape;1545;g3e3bee9323b_1_0"/>
          <p:cNvSpPr/>
          <p:nvPr/>
        </p:nvSpPr>
        <p:spPr>
          <a:xfrm>
            <a:off x="8664083" y="2356787"/>
            <a:ext cx="4486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7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6" name="Google Shape;1546;g3e3bee9323b_1_0"/>
          <p:cNvSpPr/>
          <p:nvPr/>
        </p:nvSpPr>
        <p:spPr>
          <a:xfrm>
            <a:off x="8639396" y="2356787"/>
            <a:ext cx="4486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2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7" name="Google Shape;1547;g3e3bee9323b_1_0"/>
          <p:cNvSpPr/>
          <p:nvPr/>
        </p:nvSpPr>
        <p:spPr>
          <a:xfrm>
            <a:off x="8614709" y="2356787"/>
            <a:ext cx="3358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5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8" name="Google Shape;1548;g3e3bee9323b_1_0"/>
          <p:cNvSpPr/>
          <p:nvPr/>
        </p:nvSpPr>
        <p:spPr>
          <a:xfrm>
            <a:off x="8590022" y="2356787"/>
            <a:ext cx="3358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1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9" name="Google Shape;1549;g3e3bee9323b_1_0"/>
          <p:cNvSpPr/>
          <p:nvPr/>
        </p:nvSpPr>
        <p:spPr>
          <a:xfrm>
            <a:off x="8564213" y="2356787"/>
            <a:ext cx="4486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2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0" name="Google Shape;1550;g3e3bee9323b_1_0"/>
          <p:cNvSpPr/>
          <p:nvPr/>
        </p:nvSpPr>
        <p:spPr>
          <a:xfrm>
            <a:off x="8539525" y="2356787"/>
            <a:ext cx="4486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3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1" name="Google Shape;1551;g3e3bee9323b_1_0"/>
          <p:cNvSpPr/>
          <p:nvPr/>
        </p:nvSpPr>
        <p:spPr>
          <a:xfrm>
            <a:off x="8514838" y="2356787"/>
            <a:ext cx="4486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0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2" name="Google Shape;1552;g3e3bee9323b_1_0"/>
          <p:cNvSpPr/>
          <p:nvPr/>
        </p:nvSpPr>
        <p:spPr>
          <a:xfrm>
            <a:off x="8490151" y="2356787"/>
            <a:ext cx="3358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5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3" name="Google Shape;1553;g3e3bee9323b_1_0"/>
          <p:cNvSpPr/>
          <p:nvPr/>
        </p:nvSpPr>
        <p:spPr>
          <a:xfrm>
            <a:off x="8464341" y="2356787"/>
            <a:ext cx="4486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6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4" name="Google Shape;1554;g3e3bee9323b_1_0"/>
          <p:cNvSpPr/>
          <p:nvPr/>
        </p:nvSpPr>
        <p:spPr>
          <a:xfrm>
            <a:off x="8439654" y="2356787"/>
            <a:ext cx="4486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2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5" name="Google Shape;1555;g3e3bee9323b_1_0"/>
          <p:cNvSpPr/>
          <p:nvPr/>
        </p:nvSpPr>
        <p:spPr>
          <a:xfrm>
            <a:off x="8414967" y="2356787"/>
            <a:ext cx="4486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5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6" name="Google Shape;1556;g3e3bee9323b_1_0"/>
          <p:cNvSpPr/>
          <p:nvPr/>
        </p:nvSpPr>
        <p:spPr>
          <a:xfrm>
            <a:off x="8390280" y="2356787"/>
            <a:ext cx="3358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5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7" name="Google Shape;1557;g3e3bee9323b_1_0"/>
          <p:cNvSpPr/>
          <p:nvPr/>
        </p:nvSpPr>
        <p:spPr>
          <a:xfrm>
            <a:off x="8365593" y="2356787"/>
            <a:ext cx="3358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3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8" name="Google Shape;1558;g3e3bee9323b_1_0"/>
          <p:cNvSpPr/>
          <p:nvPr/>
        </p:nvSpPr>
        <p:spPr>
          <a:xfrm>
            <a:off x="8339784" y="2356787"/>
            <a:ext cx="4486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3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9" name="Google Shape;1559;g3e3bee9323b_1_0"/>
          <p:cNvSpPr/>
          <p:nvPr/>
        </p:nvSpPr>
        <p:spPr>
          <a:xfrm>
            <a:off x="8315096" y="2356787"/>
            <a:ext cx="4486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3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0" name="Google Shape;1560;g3e3bee9323b_1_0"/>
          <p:cNvSpPr/>
          <p:nvPr/>
        </p:nvSpPr>
        <p:spPr>
          <a:xfrm>
            <a:off x="8290409" y="2356787"/>
            <a:ext cx="4486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5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1" name="Google Shape;1561;g3e3bee9323b_1_0"/>
          <p:cNvSpPr/>
          <p:nvPr/>
        </p:nvSpPr>
        <p:spPr>
          <a:xfrm>
            <a:off x="8265722" y="2356787"/>
            <a:ext cx="3358" cy="1119"/>
          </a:xfrm>
          <a:custGeom>
            <a:rect b="b" l="l" r="r" t="t"/>
            <a:pathLst>
              <a:path extrusionOk="0" h="1904" w="5715">
                <a:moveTo>
                  <a:pt x="0" y="1790"/>
                </a:moveTo>
                <a:lnTo>
                  <a:pt x="563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2" name="Google Shape;1562;g3e3bee9323b_1_0"/>
          <p:cNvSpPr/>
          <p:nvPr/>
        </p:nvSpPr>
        <p:spPr>
          <a:xfrm>
            <a:off x="8762832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2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3" name="Google Shape;1563;g3e3bee9323b_1_0"/>
          <p:cNvSpPr/>
          <p:nvPr/>
        </p:nvSpPr>
        <p:spPr>
          <a:xfrm>
            <a:off x="8738145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0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4" name="Google Shape;1564;g3e3bee9323b_1_0"/>
          <p:cNvSpPr/>
          <p:nvPr/>
        </p:nvSpPr>
        <p:spPr>
          <a:xfrm>
            <a:off x="8712336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3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5" name="Google Shape;1565;g3e3bee9323b_1_0"/>
          <p:cNvSpPr/>
          <p:nvPr/>
        </p:nvSpPr>
        <p:spPr>
          <a:xfrm>
            <a:off x="8687649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2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6" name="Google Shape;1566;g3e3bee9323b_1_0"/>
          <p:cNvSpPr/>
          <p:nvPr/>
        </p:nvSpPr>
        <p:spPr>
          <a:xfrm>
            <a:off x="8662961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0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7" name="Google Shape;1567;g3e3bee9323b_1_0"/>
          <p:cNvSpPr/>
          <p:nvPr/>
        </p:nvSpPr>
        <p:spPr>
          <a:xfrm>
            <a:off x="8638274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2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8" name="Google Shape;1568;g3e3bee9323b_1_0"/>
          <p:cNvSpPr/>
          <p:nvPr/>
        </p:nvSpPr>
        <p:spPr>
          <a:xfrm>
            <a:off x="8612464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0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9" name="Google Shape;1569;g3e3bee9323b_1_0"/>
          <p:cNvSpPr/>
          <p:nvPr/>
        </p:nvSpPr>
        <p:spPr>
          <a:xfrm>
            <a:off x="8587777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4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0" name="Google Shape;1570;g3e3bee9323b_1_0"/>
          <p:cNvSpPr/>
          <p:nvPr/>
        </p:nvSpPr>
        <p:spPr>
          <a:xfrm>
            <a:off x="8563090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2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1" name="Google Shape;1571;g3e3bee9323b_1_0"/>
          <p:cNvSpPr/>
          <p:nvPr/>
        </p:nvSpPr>
        <p:spPr>
          <a:xfrm>
            <a:off x="8538403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2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2" name="Google Shape;1572;g3e3bee9323b_1_0"/>
          <p:cNvSpPr/>
          <p:nvPr/>
        </p:nvSpPr>
        <p:spPr>
          <a:xfrm>
            <a:off x="8513716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3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3" name="Google Shape;1573;g3e3bee9323b_1_0"/>
          <p:cNvSpPr/>
          <p:nvPr/>
        </p:nvSpPr>
        <p:spPr>
          <a:xfrm>
            <a:off x="8487907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0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4" name="Google Shape;1574;g3e3bee9323b_1_0"/>
          <p:cNvSpPr/>
          <p:nvPr/>
        </p:nvSpPr>
        <p:spPr>
          <a:xfrm>
            <a:off x="8463220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3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5" name="Google Shape;1575;g3e3bee9323b_1_0"/>
          <p:cNvSpPr/>
          <p:nvPr/>
        </p:nvSpPr>
        <p:spPr>
          <a:xfrm>
            <a:off x="8438532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0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6" name="Google Shape;1576;g3e3bee9323b_1_0"/>
          <p:cNvSpPr/>
          <p:nvPr/>
        </p:nvSpPr>
        <p:spPr>
          <a:xfrm>
            <a:off x="8413845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0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7" name="Google Shape;1577;g3e3bee9323b_1_0"/>
          <p:cNvSpPr/>
          <p:nvPr/>
        </p:nvSpPr>
        <p:spPr>
          <a:xfrm>
            <a:off x="8388035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2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8" name="Google Shape;1578;g3e3bee9323b_1_0"/>
          <p:cNvSpPr/>
          <p:nvPr/>
        </p:nvSpPr>
        <p:spPr>
          <a:xfrm>
            <a:off x="8363348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3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9" name="Google Shape;1579;g3e3bee9323b_1_0"/>
          <p:cNvSpPr/>
          <p:nvPr/>
        </p:nvSpPr>
        <p:spPr>
          <a:xfrm>
            <a:off x="8338661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3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0" name="Google Shape;1580;g3e3bee9323b_1_0"/>
          <p:cNvSpPr/>
          <p:nvPr/>
        </p:nvSpPr>
        <p:spPr>
          <a:xfrm>
            <a:off x="8313974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3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1" name="Google Shape;1581;g3e3bee9323b_1_0"/>
          <p:cNvSpPr/>
          <p:nvPr/>
        </p:nvSpPr>
        <p:spPr>
          <a:xfrm>
            <a:off x="8289287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0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2" name="Google Shape;1582;g3e3bee9323b_1_0"/>
          <p:cNvSpPr/>
          <p:nvPr/>
        </p:nvSpPr>
        <p:spPr>
          <a:xfrm>
            <a:off x="8263478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4927"/>
                </a:moveTo>
                <a:lnTo>
                  <a:pt x="212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3" name="Google Shape;1583;g3e3bee9323b_1_0"/>
          <p:cNvSpPr/>
          <p:nvPr/>
        </p:nvSpPr>
        <p:spPr>
          <a:xfrm>
            <a:off x="8273577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095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4" name="Google Shape;1584;g3e3bee9323b_1_0"/>
          <p:cNvSpPr/>
          <p:nvPr/>
        </p:nvSpPr>
        <p:spPr>
          <a:xfrm>
            <a:off x="8298264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20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5" name="Google Shape;1585;g3e3bee9323b_1_0"/>
          <p:cNvSpPr/>
          <p:nvPr/>
        </p:nvSpPr>
        <p:spPr>
          <a:xfrm>
            <a:off x="8322951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20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6" name="Google Shape;1586;g3e3bee9323b_1_0"/>
          <p:cNvSpPr/>
          <p:nvPr/>
        </p:nvSpPr>
        <p:spPr>
          <a:xfrm>
            <a:off x="8348761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08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7" name="Google Shape;1587;g3e3bee9323b_1_0"/>
          <p:cNvSpPr/>
          <p:nvPr/>
        </p:nvSpPr>
        <p:spPr>
          <a:xfrm>
            <a:off x="8373448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08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8" name="Google Shape;1588;g3e3bee9323b_1_0"/>
          <p:cNvSpPr/>
          <p:nvPr/>
        </p:nvSpPr>
        <p:spPr>
          <a:xfrm>
            <a:off x="8398135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33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9" name="Google Shape;1589;g3e3bee9323b_1_0"/>
          <p:cNvSpPr/>
          <p:nvPr/>
        </p:nvSpPr>
        <p:spPr>
          <a:xfrm>
            <a:off x="8422822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20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0" name="Google Shape;1590;g3e3bee9323b_1_0"/>
          <p:cNvSpPr/>
          <p:nvPr/>
        </p:nvSpPr>
        <p:spPr>
          <a:xfrm>
            <a:off x="8447509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095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1" name="Google Shape;1591;g3e3bee9323b_1_0"/>
          <p:cNvSpPr/>
          <p:nvPr/>
        </p:nvSpPr>
        <p:spPr>
          <a:xfrm>
            <a:off x="8473318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20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2" name="Google Shape;1592;g3e3bee9323b_1_0"/>
          <p:cNvSpPr/>
          <p:nvPr/>
        </p:nvSpPr>
        <p:spPr>
          <a:xfrm>
            <a:off x="8498006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08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3" name="Google Shape;1593;g3e3bee9323b_1_0"/>
          <p:cNvSpPr/>
          <p:nvPr/>
        </p:nvSpPr>
        <p:spPr>
          <a:xfrm>
            <a:off x="8522693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20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4" name="Google Shape;1594;g3e3bee9323b_1_0"/>
          <p:cNvSpPr/>
          <p:nvPr/>
        </p:nvSpPr>
        <p:spPr>
          <a:xfrm>
            <a:off x="8547380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46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5" name="Google Shape;1595;g3e3bee9323b_1_0"/>
          <p:cNvSpPr/>
          <p:nvPr/>
        </p:nvSpPr>
        <p:spPr>
          <a:xfrm>
            <a:off x="8572067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070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6" name="Google Shape;1596;g3e3bee9323b_1_0"/>
          <p:cNvSpPr/>
          <p:nvPr/>
        </p:nvSpPr>
        <p:spPr>
          <a:xfrm>
            <a:off x="8597877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71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7" name="Google Shape;1597;g3e3bee9323b_1_0"/>
          <p:cNvSpPr/>
          <p:nvPr/>
        </p:nvSpPr>
        <p:spPr>
          <a:xfrm>
            <a:off x="8622564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20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8" name="Google Shape;1598;g3e3bee9323b_1_0"/>
          <p:cNvSpPr/>
          <p:nvPr/>
        </p:nvSpPr>
        <p:spPr>
          <a:xfrm>
            <a:off x="8647251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095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9" name="Google Shape;1599;g3e3bee9323b_1_0"/>
          <p:cNvSpPr/>
          <p:nvPr/>
        </p:nvSpPr>
        <p:spPr>
          <a:xfrm>
            <a:off x="8671939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20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0" name="Google Shape;1600;g3e3bee9323b_1_0"/>
          <p:cNvSpPr/>
          <p:nvPr/>
        </p:nvSpPr>
        <p:spPr>
          <a:xfrm>
            <a:off x="8697748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095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1" name="Google Shape;1601;g3e3bee9323b_1_0"/>
          <p:cNvSpPr/>
          <p:nvPr/>
        </p:nvSpPr>
        <p:spPr>
          <a:xfrm>
            <a:off x="8722435" y="2357909"/>
            <a:ext cx="1124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46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2" name="Google Shape;1602;g3e3bee9323b_1_0"/>
          <p:cNvSpPr/>
          <p:nvPr/>
        </p:nvSpPr>
        <p:spPr>
          <a:xfrm>
            <a:off x="8747122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095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3" name="Google Shape;1603;g3e3bee9323b_1_0"/>
          <p:cNvSpPr/>
          <p:nvPr/>
        </p:nvSpPr>
        <p:spPr>
          <a:xfrm>
            <a:off x="8771809" y="2357909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46" y="461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4" name="Google Shape;1604;g3e3bee9323b_1_0"/>
          <p:cNvSpPr/>
          <p:nvPr/>
        </p:nvSpPr>
        <p:spPr>
          <a:xfrm>
            <a:off x="8269088" y="2356787"/>
            <a:ext cx="4486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51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5" name="Google Shape;1605;g3e3bee9323b_1_0"/>
          <p:cNvSpPr/>
          <p:nvPr/>
        </p:nvSpPr>
        <p:spPr>
          <a:xfrm>
            <a:off x="8294898" y="2356787"/>
            <a:ext cx="3358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38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6" name="Google Shape;1606;g3e3bee9323b_1_0"/>
          <p:cNvSpPr/>
          <p:nvPr/>
        </p:nvSpPr>
        <p:spPr>
          <a:xfrm>
            <a:off x="8319585" y="2356787"/>
            <a:ext cx="3358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51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7" name="Google Shape;1607;g3e3bee9323b_1_0"/>
          <p:cNvSpPr/>
          <p:nvPr/>
        </p:nvSpPr>
        <p:spPr>
          <a:xfrm>
            <a:off x="8344272" y="2356787"/>
            <a:ext cx="4486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26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8" name="Google Shape;1608;g3e3bee9323b_1_0"/>
          <p:cNvSpPr/>
          <p:nvPr/>
        </p:nvSpPr>
        <p:spPr>
          <a:xfrm>
            <a:off x="8368959" y="2356787"/>
            <a:ext cx="4486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51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9" name="Google Shape;1609;g3e3bee9323b_1_0"/>
          <p:cNvSpPr/>
          <p:nvPr/>
        </p:nvSpPr>
        <p:spPr>
          <a:xfrm>
            <a:off x="8393647" y="2356787"/>
            <a:ext cx="4486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26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0" name="Google Shape;1610;g3e3bee9323b_1_0"/>
          <p:cNvSpPr/>
          <p:nvPr/>
        </p:nvSpPr>
        <p:spPr>
          <a:xfrm>
            <a:off x="8419456" y="2356787"/>
            <a:ext cx="3358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38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1" name="Google Shape;1611;g3e3bee9323b_1_0"/>
          <p:cNvSpPr/>
          <p:nvPr/>
        </p:nvSpPr>
        <p:spPr>
          <a:xfrm>
            <a:off x="8444143" y="2356787"/>
            <a:ext cx="3358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89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2" name="Google Shape;1612;g3e3bee9323b_1_0"/>
          <p:cNvSpPr/>
          <p:nvPr/>
        </p:nvSpPr>
        <p:spPr>
          <a:xfrm>
            <a:off x="8468830" y="2356787"/>
            <a:ext cx="4486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38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3" name="Google Shape;1613;g3e3bee9323b_1_0"/>
          <p:cNvSpPr/>
          <p:nvPr/>
        </p:nvSpPr>
        <p:spPr>
          <a:xfrm>
            <a:off x="8493517" y="2356787"/>
            <a:ext cx="4486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38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4" name="Google Shape;1614;g3e3bee9323b_1_0"/>
          <p:cNvSpPr/>
          <p:nvPr/>
        </p:nvSpPr>
        <p:spPr>
          <a:xfrm>
            <a:off x="8518204" y="2356787"/>
            <a:ext cx="4486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64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5" name="Google Shape;1615;g3e3bee9323b_1_0"/>
          <p:cNvSpPr/>
          <p:nvPr/>
        </p:nvSpPr>
        <p:spPr>
          <a:xfrm>
            <a:off x="8544014" y="2356787"/>
            <a:ext cx="3358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26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6" name="Google Shape;1616;g3e3bee9323b_1_0"/>
          <p:cNvSpPr/>
          <p:nvPr/>
        </p:nvSpPr>
        <p:spPr>
          <a:xfrm>
            <a:off x="8568701" y="2356787"/>
            <a:ext cx="3358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76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7" name="Google Shape;1617;g3e3bee9323b_1_0"/>
          <p:cNvSpPr/>
          <p:nvPr/>
        </p:nvSpPr>
        <p:spPr>
          <a:xfrm>
            <a:off x="8593388" y="2356787"/>
            <a:ext cx="4486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13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8" name="Google Shape;1618;g3e3bee9323b_1_0"/>
          <p:cNvSpPr/>
          <p:nvPr/>
        </p:nvSpPr>
        <p:spPr>
          <a:xfrm>
            <a:off x="8618076" y="2356787"/>
            <a:ext cx="4486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38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9" name="Google Shape;1619;g3e3bee9323b_1_0"/>
          <p:cNvSpPr/>
          <p:nvPr/>
        </p:nvSpPr>
        <p:spPr>
          <a:xfrm>
            <a:off x="8643885" y="2356787"/>
            <a:ext cx="3358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38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0" name="Google Shape;1620;g3e3bee9323b_1_0"/>
          <p:cNvSpPr/>
          <p:nvPr/>
        </p:nvSpPr>
        <p:spPr>
          <a:xfrm>
            <a:off x="8668572" y="2356787"/>
            <a:ext cx="3358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38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1" name="Google Shape;1621;g3e3bee9323b_1_0"/>
          <p:cNvSpPr/>
          <p:nvPr/>
        </p:nvSpPr>
        <p:spPr>
          <a:xfrm>
            <a:off x="8693259" y="2356787"/>
            <a:ext cx="4486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76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2" name="Google Shape;1622;g3e3bee9323b_1_0"/>
          <p:cNvSpPr/>
          <p:nvPr/>
        </p:nvSpPr>
        <p:spPr>
          <a:xfrm>
            <a:off x="8717946" y="2356787"/>
            <a:ext cx="4486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00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3" name="Google Shape;1623;g3e3bee9323b_1_0"/>
          <p:cNvSpPr/>
          <p:nvPr/>
        </p:nvSpPr>
        <p:spPr>
          <a:xfrm>
            <a:off x="8742633" y="2356787"/>
            <a:ext cx="4486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76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4" name="Google Shape;1624;g3e3bee9323b_1_0"/>
          <p:cNvSpPr/>
          <p:nvPr/>
        </p:nvSpPr>
        <p:spPr>
          <a:xfrm>
            <a:off x="8768443" y="2356787"/>
            <a:ext cx="3358" cy="1124"/>
          </a:xfrm>
          <a:custGeom>
            <a:rect b="b" l="l" r="r" t="t"/>
            <a:pathLst>
              <a:path extrusionOk="0" h="2539" w="5715">
                <a:moveTo>
                  <a:pt x="0" y="0"/>
                </a:moveTo>
                <a:lnTo>
                  <a:pt x="5638" y="210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5" name="Google Shape;1625;g3e3bee9323b_1_0"/>
          <p:cNvSpPr/>
          <p:nvPr/>
        </p:nvSpPr>
        <p:spPr>
          <a:xfrm>
            <a:off x="8265722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5994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6" name="Google Shape;1626;g3e3bee9323b_1_0"/>
          <p:cNvSpPr/>
          <p:nvPr/>
        </p:nvSpPr>
        <p:spPr>
          <a:xfrm>
            <a:off x="8290409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5994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7" name="Google Shape;1627;g3e3bee9323b_1_0"/>
          <p:cNvSpPr/>
          <p:nvPr/>
        </p:nvSpPr>
        <p:spPr>
          <a:xfrm>
            <a:off x="8315096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5994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8" name="Google Shape;1628;g3e3bee9323b_1_0"/>
          <p:cNvSpPr/>
          <p:nvPr/>
        </p:nvSpPr>
        <p:spPr>
          <a:xfrm>
            <a:off x="8339784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5994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9" name="Google Shape;1629;g3e3bee9323b_1_0"/>
          <p:cNvSpPr/>
          <p:nvPr/>
        </p:nvSpPr>
        <p:spPr>
          <a:xfrm>
            <a:off x="8364471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6007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0" name="Google Shape;1630;g3e3bee9323b_1_0"/>
          <p:cNvSpPr/>
          <p:nvPr/>
        </p:nvSpPr>
        <p:spPr>
          <a:xfrm>
            <a:off x="8390280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6007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1" name="Google Shape;1631;g3e3bee9323b_1_0"/>
          <p:cNvSpPr/>
          <p:nvPr/>
        </p:nvSpPr>
        <p:spPr>
          <a:xfrm>
            <a:off x="8414967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5981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2" name="Google Shape;1632;g3e3bee9323b_1_0"/>
          <p:cNvSpPr/>
          <p:nvPr/>
        </p:nvSpPr>
        <p:spPr>
          <a:xfrm>
            <a:off x="8439654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5968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3" name="Google Shape;1633;g3e3bee9323b_1_0"/>
          <p:cNvSpPr/>
          <p:nvPr/>
        </p:nvSpPr>
        <p:spPr>
          <a:xfrm>
            <a:off x="8464341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6032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4" name="Google Shape;1634;g3e3bee9323b_1_0"/>
          <p:cNvSpPr/>
          <p:nvPr/>
        </p:nvSpPr>
        <p:spPr>
          <a:xfrm>
            <a:off x="8489029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5994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5" name="Google Shape;1635;g3e3bee9323b_1_0"/>
          <p:cNvSpPr/>
          <p:nvPr/>
        </p:nvSpPr>
        <p:spPr>
          <a:xfrm>
            <a:off x="8514838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5956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6" name="Google Shape;1636;g3e3bee9323b_1_0"/>
          <p:cNvSpPr/>
          <p:nvPr/>
        </p:nvSpPr>
        <p:spPr>
          <a:xfrm>
            <a:off x="8539525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5981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7" name="Google Shape;1637;g3e3bee9323b_1_0"/>
          <p:cNvSpPr/>
          <p:nvPr/>
        </p:nvSpPr>
        <p:spPr>
          <a:xfrm>
            <a:off x="8564213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5981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8" name="Google Shape;1638;g3e3bee9323b_1_0"/>
          <p:cNvSpPr/>
          <p:nvPr/>
        </p:nvSpPr>
        <p:spPr>
          <a:xfrm>
            <a:off x="8588900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5994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9" name="Google Shape;1639;g3e3bee9323b_1_0"/>
          <p:cNvSpPr/>
          <p:nvPr/>
        </p:nvSpPr>
        <p:spPr>
          <a:xfrm>
            <a:off x="8614709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5994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0" name="Google Shape;1640;g3e3bee9323b_1_0"/>
          <p:cNvSpPr/>
          <p:nvPr/>
        </p:nvSpPr>
        <p:spPr>
          <a:xfrm>
            <a:off x="8639396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5994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1" name="Google Shape;1641;g3e3bee9323b_1_0"/>
          <p:cNvSpPr/>
          <p:nvPr/>
        </p:nvSpPr>
        <p:spPr>
          <a:xfrm>
            <a:off x="8664083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6007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2" name="Google Shape;1642;g3e3bee9323b_1_0"/>
          <p:cNvSpPr/>
          <p:nvPr/>
        </p:nvSpPr>
        <p:spPr>
          <a:xfrm>
            <a:off x="8688770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5981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3" name="Google Shape;1643;g3e3bee9323b_1_0"/>
          <p:cNvSpPr/>
          <p:nvPr/>
        </p:nvSpPr>
        <p:spPr>
          <a:xfrm>
            <a:off x="8713458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6007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4" name="Google Shape;1644;g3e3bee9323b_1_0"/>
          <p:cNvSpPr/>
          <p:nvPr/>
        </p:nvSpPr>
        <p:spPr>
          <a:xfrm>
            <a:off x="8739267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5943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5" name="Google Shape;1645;g3e3bee9323b_1_0"/>
          <p:cNvSpPr/>
          <p:nvPr/>
        </p:nvSpPr>
        <p:spPr>
          <a:xfrm>
            <a:off x="8763954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0"/>
                </a:moveTo>
                <a:lnTo>
                  <a:pt x="5981" y="17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6" name="Google Shape;1646;g3e3bee9323b_1_0"/>
          <p:cNvSpPr/>
          <p:nvPr/>
        </p:nvSpPr>
        <p:spPr>
          <a:xfrm>
            <a:off x="8263478" y="2361276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20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7" name="Google Shape;1647;g3e3bee9323b_1_0"/>
          <p:cNvSpPr/>
          <p:nvPr/>
        </p:nvSpPr>
        <p:spPr>
          <a:xfrm>
            <a:off x="8288165" y="2361276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20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8" name="Google Shape;1648;g3e3bee9323b_1_0"/>
          <p:cNvSpPr/>
          <p:nvPr/>
        </p:nvSpPr>
        <p:spPr>
          <a:xfrm>
            <a:off x="8313974" y="2361276"/>
            <a:ext cx="1124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08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9" name="Google Shape;1649;g3e3bee9323b_1_0"/>
          <p:cNvSpPr/>
          <p:nvPr/>
        </p:nvSpPr>
        <p:spPr>
          <a:xfrm>
            <a:off x="8338661" y="2361276"/>
            <a:ext cx="1124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20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0" name="Google Shape;1650;g3e3bee9323b_1_0"/>
          <p:cNvSpPr/>
          <p:nvPr/>
        </p:nvSpPr>
        <p:spPr>
          <a:xfrm>
            <a:off x="8363348" y="2361276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08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1" name="Google Shape;1651;g3e3bee9323b_1_0"/>
          <p:cNvSpPr/>
          <p:nvPr/>
        </p:nvSpPr>
        <p:spPr>
          <a:xfrm>
            <a:off x="8388035" y="2361276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08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2" name="Google Shape;1652;g3e3bee9323b_1_0"/>
          <p:cNvSpPr/>
          <p:nvPr/>
        </p:nvSpPr>
        <p:spPr>
          <a:xfrm>
            <a:off x="8412723" y="2361276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20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3" name="Google Shape;1653;g3e3bee9323b_1_0"/>
          <p:cNvSpPr/>
          <p:nvPr/>
        </p:nvSpPr>
        <p:spPr>
          <a:xfrm>
            <a:off x="8438532" y="2361276"/>
            <a:ext cx="1124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20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4" name="Google Shape;1654;g3e3bee9323b_1_0"/>
          <p:cNvSpPr/>
          <p:nvPr/>
        </p:nvSpPr>
        <p:spPr>
          <a:xfrm>
            <a:off x="8463220" y="2361276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095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5" name="Google Shape;1655;g3e3bee9323b_1_0"/>
          <p:cNvSpPr/>
          <p:nvPr/>
        </p:nvSpPr>
        <p:spPr>
          <a:xfrm>
            <a:off x="8487907" y="2361276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46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6" name="Google Shape;1656;g3e3bee9323b_1_0"/>
          <p:cNvSpPr/>
          <p:nvPr/>
        </p:nvSpPr>
        <p:spPr>
          <a:xfrm>
            <a:off x="8512594" y="2361276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08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7" name="Google Shape;1657;g3e3bee9323b_1_0"/>
          <p:cNvSpPr/>
          <p:nvPr/>
        </p:nvSpPr>
        <p:spPr>
          <a:xfrm>
            <a:off x="8538403" y="2361276"/>
            <a:ext cx="1124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33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8" name="Google Shape;1658;g3e3bee9323b_1_0"/>
          <p:cNvSpPr/>
          <p:nvPr/>
        </p:nvSpPr>
        <p:spPr>
          <a:xfrm>
            <a:off x="8563090" y="2361276"/>
            <a:ext cx="1124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20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9" name="Google Shape;1659;g3e3bee9323b_1_0"/>
          <p:cNvSpPr/>
          <p:nvPr/>
        </p:nvSpPr>
        <p:spPr>
          <a:xfrm>
            <a:off x="8587777" y="2361276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08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0" name="Google Shape;1660;g3e3bee9323b_1_0"/>
          <p:cNvSpPr/>
          <p:nvPr/>
        </p:nvSpPr>
        <p:spPr>
          <a:xfrm>
            <a:off x="8612464" y="2361276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20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1" name="Google Shape;1661;g3e3bee9323b_1_0"/>
          <p:cNvSpPr/>
          <p:nvPr/>
        </p:nvSpPr>
        <p:spPr>
          <a:xfrm>
            <a:off x="8637152" y="2361276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08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2" name="Google Shape;1662;g3e3bee9323b_1_0"/>
          <p:cNvSpPr/>
          <p:nvPr/>
        </p:nvSpPr>
        <p:spPr>
          <a:xfrm>
            <a:off x="8662961" y="2361276"/>
            <a:ext cx="1124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33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3" name="Google Shape;1663;g3e3bee9323b_1_0"/>
          <p:cNvSpPr/>
          <p:nvPr/>
        </p:nvSpPr>
        <p:spPr>
          <a:xfrm>
            <a:off x="8687649" y="2361276"/>
            <a:ext cx="1124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08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4" name="Google Shape;1664;g3e3bee9323b_1_0"/>
          <p:cNvSpPr/>
          <p:nvPr/>
        </p:nvSpPr>
        <p:spPr>
          <a:xfrm>
            <a:off x="8712336" y="2361276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08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5" name="Google Shape;1665;g3e3bee9323b_1_0"/>
          <p:cNvSpPr/>
          <p:nvPr/>
        </p:nvSpPr>
        <p:spPr>
          <a:xfrm>
            <a:off x="8737023" y="2361276"/>
            <a:ext cx="2242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146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6" name="Google Shape;1666;g3e3bee9323b_1_0"/>
          <p:cNvSpPr/>
          <p:nvPr/>
        </p:nvSpPr>
        <p:spPr>
          <a:xfrm>
            <a:off x="8762832" y="2361276"/>
            <a:ext cx="1124" cy="3365"/>
          </a:xfrm>
          <a:custGeom>
            <a:rect b="b" l="l" r="r" t="t"/>
            <a:pathLst>
              <a:path extrusionOk="0" h="5079" w="2540">
                <a:moveTo>
                  <a:pt x="0" y="0"/>
                </a:moveTo>
                <a:lnTo>
                  <a:pt x="2095" y="492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7" name="Google Shape;1667;g3e3bee9323b_1_0"/>
          <p:cNvSpPr/>
          <p:nvPr/>
        </p:nvSpPr>
        <p:spPr>
          <a:xfrm>
            <a:off x="8771809" y="2361276"/>
            <a:ext cx="2242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8" name="Google Shape;1668;g3e3bee9323b_1_0"/>
          <p:cNvSpPr/>
          <p:nvPr/>
        </p:nvSpPr>
        <p:spPr>
          <a:xfrm>
            <a:off x="8747122" y="2361276"/>
            <a:ext cx="1119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3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9" name="Google Shape;1669;g3e3bee9323b_1_0"/>
          <p:cNvSpPr/>
          <p:nvPr/>
        </p:nvSpPr>
        <p:spPr>
          <a:xfrm>
            <a:off x="8722435" y="2361276"/>
            <a:ext cx="1119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3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0" name="Google Shape;1670;g3e3bee9323b_1_0"/>
          <p:cNvSpPr/>
          <p:nvPr/>
        </p:nvSpPr>
        <p:spPr>
          <a:xfrm>
            <a:off x="8697748" y="2361276"/>
            <a:ext cx="1119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1" name="Google Shape;1671;g3e3bee9323b_1_0"/>
          <p:cNvSpPr/>
          <p:nvPr/>
        </p:nvSpPr>
        <p:spPr>
          <a:xfrm>
            <a:off x="8673060" y="2361276"/>
            <a:ext cx="1119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80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2" name="Google Shape;1672;g3e3bee9323b_1_0"/>
          <p:cNvSpPr/>
          <p:nvPr/>
        </p:nvSpPr>
        <p:spPr>
          <a:xfrm>
            <a:off x="8647251" y="2361276"/>
            <a:ext cx="2242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0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3" name="Google Shape;1673;g3e3bee9323b_1_0"/>
          <p:cNvSpPr/>
          <p:nvPr/>
        </p:nvSpPr>
        <p:spPr>
          <a:xfrm>
            <a:off x="8622564" y="2361276"/>
            <a:ext cx="1119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9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4" name="Google Shape;1674;g3e3bee9323b_1_0"/>
          <p:cNvSpPr/>
          <p:nvPr/>
        </p:nvSpPr>
        <p:spPr>
          <a:xfrm>
            <a:off x="8597877" y="2361276"/>
            <a:ext cx="1119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5" name="Google Shape;1675;g3e3bee9323b_1_0"/>
          <p:cNvSpPr/>
          <p:nvPr/>
        </p:nvSpPr>
        <p:spPr>
          <a:xfrm>
            <a:off x="8573190" y="2361276"/>
            <a:ext cx="1119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3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6" name="Google Shape;1676;g3e3bee9323b_1_0"/>
          <p:cNvSpPr/>
          <p:nvPr/>
        </p:nvSpPr>
        <p:spPr>
          <a:xfrm>
            <a:off x="8547380" y="2361276"/>
            <a:ext cx="2242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7" name="Google Shape;1677;g3e3bee9323b_1_0"/>
          <p:cNvSpPr/>
          <p:nvPr/>
        </p:nvSpPr>
        <p:spPr>
          <a:xfrm>
            <a:off x="8522693" y="2361276"/>
            <a:ext cx="1119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2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8" name="Google Shape;1678;g3e3bee9323b_1_0"/>
          <p:cNvSpPr/>
          <p:nvPr/>
        </p:nvSpPr>
        <p:spPr>
          <a:xfrm>
            <a:off x="8498006" y="2361276"/>
            <a:ext cx="1119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9" name="Google Shape;1679;g3e3bee9323b_1_0"/>
          <p:cNvSpPr/>
          <p:nvPr/>
        </p:nvSpPr>
        <p:spPr>
          <a:xfrm>
            <a:off x="8473318" y="2361276"/>
            <a:ext cx="1119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7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0" name="Google Shape;1680;g3e3bee9323b_1_0"/>
          <p:cNvSpPr/>
          <p:nvPr/>
        </p:nvSpPr>
        <p:spPr>
          <a:xfrm>
            <a:off x="8448631" y="2361276"/>
            <a:ext cx="1119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9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1" name="Google Shape;1681;g3e3bee9323b_1_0"/>
          <p:cNvSpPr/>
          <p:nvPr/>
        </p:nvSpPr>
        <p:spPr>
          <a:xfrm>
            <a:off x="8422822" y="2361276"/>
            <a:ext cx="2242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2" name="Google Shape;1682;g3e3bee9323b_1_0"/>
          <p:cNvSpPr/>
          <p:nvPr/>
        </p:nvSpPr>
        <p:spPr>
          <a:xfrm>
            <a:off x="8398135" y="2361276"/>
            <a:ext cx="1119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3" name="Google Shape;1683;g3e3bee9323b_1_0"/>
          <p:cNvSpPr/>
          <p:nvPr/>
        </p:nvSpPr>
        <p:spPr>
          <a:xfrm>
            <a:off x="8373448" y="2361276"/>
            <a:ext cx="1119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4" name="Google Shape;1684;g3e3bee9323b_1_0"/>
          <p:cNvSpPr/>
          <p:nvPr/>
        </p:nvSpPr>
        <p:spPr>
          <a:xfrm>
            <a:off x="8348761" y="2361276"/>
            <a:ext cx="1119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3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5" name="Google Shape;1685;g3e3bee9323b_1_0"/>
          <p:cNvSpPr/>
          <p:nvPr/>
        </p:nvSpPr>
        <p:spPr>
          <a:xfrm>
            <a:off x="8324074" y="2361276"/>
            <a:ext cx="1119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9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6" name="Google Shape;1686;g3e3bee9323b_1_0"/>
          <p:cNvSpPr/>
          <p:nvPr/>
        </p:nvSpPr>
        <p:spPr>
          <a:xfrm>
            <a:off x="8298264" y="2361276"/>
            <a:ext cx="2242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7" name="Google Shape;1687;g3e3bee9323b_1_0"/>
          <p:cNvSpPr/>
          <p:nvPr/>
        </p:nvSpPr>
        <p:spPr>
          <a:xfrm>
            <a:off x="8273577" y="2361276"/>
            <a:ext cx="1119" cy="3365"/>
          </a:xfrm>
          <a:custGeom>
            <a:rect b="b" l="l" r="r" t="t"/>
            <a:pathLst>
              <a:path extrusionOk="0" h="5079" w="1904">
                <a:moveTo>
                  <a:pt x="0" y="4927"/>
                </a:moveTo>
                <a:lnTo>
                  <a:pt x="173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8" name="Google Shape;1688;g3e3bee9323b_1_0"/>
          <p:cNvSpPr/>
          <p:nvPr/>
        </p:nvSpPr>
        <p:spPr>
          <a:xfrm>
            <a:off x="8768443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601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9" name="Google Shape;1689;g3e3bee9323b_1_0"/>
          <p:cNvSpPr/>
          <p:nvPr/>
        </p:nvSpPr>
        <p:spPr>
          <a:xfrm>
            <a:off x="8742633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603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0" name="Google Shape;1690;g3e3bee9323b_1_0"/>
          <p:cNvSpPr/>
          <p:nvPr/>
        </p:nvSpPr>
        <p:spPr>
          <a:xfrm>
            <a:off x="8717946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600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1" name="Google Shape;1691;g3e3bee9323b_1_0"/>
          <p:cNvSpPr/>
          <p:nvPr/>
        </p:nvSpPr>
        <p:spPr>
          <a:xfrm>
            <a:off x="8693259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600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2" name="Google Shape;1692;g3e3bee9323b_1_0"/>
          <p:cNvSpPr/>
          <p:nvPr/>
        </p:nvSpPr>
        <p:spPr>
          <a:xfrm>
            <a:off x="8668572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595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3" name="Google Shape;1693;g3e3bee9323b_1_0"/>
          <p:cNvSpPr/>
          <p:nvPr/>
        </p:nvSpPr>
        <p:spPr>
          <a:xfrm>
            <a:off x="8643885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603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4" name="Google Shape;1694;g3e3bee9323b_1_0"/>
          <p:cNvSpPr/>
          <p:nvPr/>
        </p:nvSpPr>
        <p:spPr>
          <a:xfrm>
            <a:off x="8618076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596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5" name="Google Shape;1695;g3e3bee9323b_1_0"/>
          <p:cNvSpPr/>
          <p:nvPr/>
        </p:nvSpPr>
        <p:spPr>
          <a:xfrm>
            <a:off x="8593388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601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6" name="Google Shape;1696;g3e3bee9323b_1_0"/>
          <p:cNvSpPr/>
          <p:nvPr/>
        </p:nvSpPr>
        <p:spPr>
          <a:xfrm>
            <a:off x="8568701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600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7" name="Google Shape;1697;g3e3bee9323b_1_0"/>
          <p:cNvSpPr/>
          <p:nvPr/>
        </p:nvSpPr>
        <p:spPr>
          <a:xfrm>
            <a:off x="8544014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600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8" name="Google Shape;1698;g3e3bee9323b_1_0"/>
          <p:cNvSpPr/>
          <p:nvPr/>
        </p:nvSpPr>
        <p:spPr>
          <a:xfrm>
            <a:off x="8518204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605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9" name="Google Shape;1699;g3e3bee9323b_1_0"/>
          <p:cNvSpPr/>
          <p:nvPr/>
        </p:nvSpPr>
        <p:spPr>
          <a:xfrm>
            <a:off x="8493517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598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0" name="Google Shape;1700;g3e3bee9323b_1_0"/>
          <p:cNvSpPr/>
          <p:nvPr/>
        </p:nvSpPr>
        <p:spPr>
          <a:xfrm>
            <a:off x="8468830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598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1" name="Google Shape;1701;g3e3bee9323b_1_0"/>
          <p:cNvSpPr/>
          <p:nvPr/>
        </p:nvSpPr>
        <p:spPr>
          <a:xfrm>
            <a:off x="8444143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599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2" name="Google Shape;1702;g3e3bee9323b_1_0"/>
          <p:cNvSpPr/>
          <p:nvPr/>
        </p:nvSpPr>
        <p:spPr>
          <a:xfrm>
            <a:off x="8419456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599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3" name="Google Shape;1703;g3e3bee9323b_1_0"/>
          <p:cNvSpPr/>
          <p:nvPr/>
        </p:nvSpPr>
        <p:spPr>
          <a:xfrm>
            <a:off x="8393647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599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4" name="Google Shape;1704;g3e3bee9323b_1_0"/>
          <p:cNvSpPr/>
          <p:nvPr/>
        </p:nvSpPr>
        <p:spPr>
          <a:xfrm>
            <a:off x="8368959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599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5" name="Google Shape;1705;g3e3bee9323b_1_0"/>
          <p:cNvSpPr/>
          <p:nvPr/>
        </p:nvSpPr>
        <p:spPr>
          <a:xfrm>
            <a:off x="8344272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599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6" name="Google Shape;1706;g3e3bee9323b_1_0"/>
          <p:cNvSpPr/>
          <p:nvPr/>
        </p:nvSpPr>
        <p:spPr>
          <a:xfrm>
            <a:off x="8319585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598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7" name="Google Shape;1707;g3e3bee9323b_1_0"/>
          <p:cNvSpPr/>
          <p:nvPr/>
        </p:nvSpPr>
        <p:spPr>
          <a:xfrm>
            <a:off x="8294898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600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8" name="Google Shape;1708;g3e3bee9323b_1_0"/>
          <p:cNvSpPr/>
          <p:nvPr/>
        </p:nvSpPr>
        <p:spPr>
          <a:xfrm>
            <a:off x="8269088" y="2364643"/>
            <a:ext cx="4493" cy="1119"/>
          </a:xfrm>
          <a:custGeom>
            <a:rect b="b" l="l" r="r" t="t"/>
            <a:pathLst>
              <a:path extrusionOk="0" h="1904" w="6350">
                <a:moveTo>
                  <a:pt x="0" y="1752"/>
                </a:moveTo>
                <a:lnTo>
                  <a:pt x="600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9" name="Google Shape;1709;g3e3bee9323b_1_0"/>
          <p:cNvSpPr/>
          <p:nvPr/>
        </p:nvSpPr>
        <p:spPr>
          <a:xfrm>
            <a:off x="8759466" y="2365765"/>
            <a:ext cx="3367" cy="1119"/>
          </a:xfrm>
          <a:custGeom>
            <a:rect b="b" l="l" r="r" t="t"/>
            <a:pathLst>
              <a:path extrusionOk="0" h="1904" w="4445">
                <a:moveTo>
                  <a:pt x="4229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0" name="Google Shape;1710;g3e3bee9323b_1_0"/>
          <p:cNvSpPr/>
          <p:nvPr/>
        </p:nvSpPr>
        <p:spPr>
          <a:xfrm>
            <a:off x="8734779" y="2365765"/>
            <a:ext cx="2245" cy="1119"/>
          </a:xfrm>
          <a:custGeom>
            <a:rect b="b" l="l" r="r" t="t"/>
            <a:pathLst>
              <a:path extrusionOk="0" h="1904" w="4445">
                <a:moveTo>
                  <a:pt x="4216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1" name="Google Shape;1711;g3e3bee9323b_1_0"/>
          <p:cNvSpPr/>
          <p:nvPr/>
        </p:nvSpPr>
        <p:spPr>
          <a:xfrm>
            <a:off x="8708969" y="2365765"/>
            <a:ext cx="3367" cy="1119"/>
          </a:xfrm>
          <a:custGeom>
            <a:rect b="b" l="l" r="r" t="t"/>
            <a:pathLst>
              <a:path extrusionOk="0" h="1904" w="4445">
                <a:moveTo>
                  <a:pt x="4279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2" name="Google Shape;1712;g3e3bee9323b_1_0"/>
          <p:cNvSpPr/>
          <p:nvPr/>
        </p:nvSpPr>
        <p:spPr>
          <a:xfrm>
            <a:off x="8684282" y="2365765"/>
            <a:ext cx="3367" cy="1119"/>
          </a:xfrm>
          <a:custGeom>
            <a:rect b="b" l="l" r="r" t="t"/>
            <a:pathLst>
              <a:path extrusionOk="0" h="1904" w="4445">
                <a:moveTo>
                  <a:pt x="4241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3" name="Google Shape;1713;g3e3bee9323b_1_0"/>
          <p:cNvSpPr/>
          <p:nvPr/>
        </p:nvSpPr>
        <p:spPr>
          <a:xfrm>
            <a:off x="8659595" y="2365765"/>
            <a:ext cx="3367" cy="1119"/>
          </a:xfrm>
          <a:custGeom>
            <a:rect b="b" l="l" r="r" t="t"/>
            <a:pathLst>
              <a:path extrusionOk="0" h="1904" w="4445">
                <a:moveTo>
                  <a:pt x="4216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4" name="Google Shape;1714;g3e3bee9323b_1_0"/>
          <p:cNvSpPr/>
          <p:nvPr/>
        </p:nvSpPr>
        <p:spPr>
          <a:xfrm>
            <a:off x="8634907" y="2365765"/>
            <a:ext cx="3367" cy="1119"/>
          </a:xfrm>
          <a:custGeom>
            <a:rect b="b" l="l" r="r" t="t"/>
            <a:pathLst>
              <a:path extrusionOk="0" h="1904" w="4445">
                <a:moveTo>
                  <a:pt x="4254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5" name="Google Shape;1715;g3e3bee9323b_1_0"/>
          <p:cNvSpPr/>
          <p:nvPr/>
        </p:nvSpPr>
        <p:spPr>
          <a:xfrm>
            <a:off x="8610220" y="2365765"/>
            <a:ext cx="2245" cy="1119"/>
          </a:xfrm>
          <a:custGeom>
            <a:rect b="b" l="l" r="r" t="t"/>
            <a:pathLst>
              <a:path extrusionOk="0" h="1904" w="4445">
                <a:moveTo>
                  <a:pt x="4203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6" name="Google Shape;1716;g3e3bee9323b_1_0"/>
          <p:cNvSpPr/>
          <p:nvPr/>
        </p:nvSpPr>
        <p:spPr>
          <a:xfrm>
            <a:off x="8584411" y="2365765"/>
            <a:ext cx="3367" cy="1119"/>
          </a:xfrm>
          <a:custGeom>
            <a:rect b="b" l="l" r="r" t="t"/>
            <a:pathLst>
              <a:path extrusionOk="0" h="1904" w="4445">
                <a:moveTo>
                  <a:pt x="4229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7" name="Google Shape;1717;g3e3bee9323b_1_0"/>
          <p:cNvSpPr/>
          <p:nvPr/>
        </p:nvSpPr>
        <p:spPr>
          <a:xfrm>
            <a:off x="8559724" y="2365765"/>
            <a:ext cx="3367" cy="1119"/>
          </a:xfrm>
          <a:custGeom>
            <a:rect b="b" l="l" r="r" t="t"/>
            <a:pathLst>
              <a:path extrusionOk="0" h="1904" w="4445">
                <a:moveTo>
                  <a:pt x="4241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8" name="Google Shape;1718;g3e3bee9323b_1_0"/>
          <p:cNvSpPr/>
          <p:nvPr/>
        </p:nvSpPr>
        <p:spPr>
          <a:xfrm>
            <a:off x="8535037" y="2365765"/>
            <a:ext cx="3367" cy="1119"/>
          </a:xfrm>
          <a:custGeom>
            <a:rect b="b" l="l" r="r" t="t"/>
            <a:pathLst>
              <a:path extrusionOk="0" h="1904" w="4445">
                <a:moveTo>
                  <a:pt x="4229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9" name="Google Shape;1719;g3e3bee9323b_1_0"/>
          <p:cNvSpPr/>
          <p:nvPr/>
        </p:nvSpPr>
        <p:spPr>
          <a:xfrm>
            <a:off x="8510350" y="2365765"/>
            <a:ext cx="2245" cy="1119"/>
          </a:xfrm>
          <a:custGeom>
            <a:rect b="b" l="l" r="r" t="t"/>
            <a:pathLst>
              <a:path extrusionOk="0" h="1904" w="4445">
                <a:moveTo>
                  <a:pt x="4241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0" name="Google Shape;1720;g3e3bee9323b_1_0"/>
          <p:cNvSpPr/>
          <p:nvPr/>
        </p:nvSpPr>
        <p:spPr>
          <a:xfrm>
            <a:off x="8484540" y="2365765"/>
            <a:ext cx="3367" cy="1119"/>
          </a:xfrm>
          <a:custGeom>
            <a:rect b="b" l="l" r="r" t="t"/>
            <a:pathLst>
              <a:path extrusionOk="0" h="1904" w="4445">
                <a:moveTo>
                  <a:pt x="4203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1" name="Google Shape;1721;g3e3bee9323b_1_0"/>
          <p:cNvSpPr/>
          <p:nvPr/>
        </p:nvSpPr>
        <p:spPr>
          <a:xfrm>
            <a:off x="8459853" y="2365765"/>
            <a:ext cx="3367" cy="1119"/>
          </a:xfrm>
          <a:custGeom>
            <a:rect b="b" l="l" r="r" t="t"/>
            <a:pathLst>
              <a:path extrusionOk="0" h="1904" w="4445">
                <a:moveTo>
                  <a:pt x="4229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2" name="Google Shape;1722;g3e3bee9323b_1_0"/>
          <p:cNvSpPr/>
          <p:nvPr/>
        </p:nvSpPr>
        <p:spPr>
          <a:xfrm>
            <a:off x="8435166" y="2365765"/>
            <a:ext cx="3367" cy="1119"/>
          </a:xfrm>
          <a:custGeom>
            <a:rect b="b" l="l" r="r" t="t"/>
            <a:pathLst>
              <a:path extrusionOk="0" h="1904" w="4445">
                <a:moveTo>
                  <a:pt x="4241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3" name="Google Shape;1723;g3e3bee9323b_1_0"/>
          <p:cNvSpPr/>
          <p:nvPr/>
        </p:nvSpPr>
        <p:spPr>
          <a:xfrm>
            <a:off x="8410478" y="2365765"/>
            <a:ext cx="3367" cy="1119"/>
          </a:xfrm>
          <a:custGeom>
            <a:rect b="b" l="l" r="r" t="t"/>
            <a:pathLst>
              <a:path extrusionOk="0" h="1904" w="4445">
                <a:moveTo>
                  <a:pt x="4267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4" name="Google Shape;1724;g3e3bee9323b_1_0"/>
          <p:cNvSpPr/>
          <p:nvPr/>
        </p:nvSpPr>
        <p:spPr>
          <a:xfrm>
            <a:off x="8385791" y="2365765"/>
            <a:ext cx="2245" cy="1119"/>
          </a:xfrm>
          <a:custGeom>
            <a:rect b="b" l="l" r="r" t="t"/>
            <a:pathLst>
              <a:path extrusionOk="0" h="1904" w="4445">
                <a:moveTo>
                  <a:pt x="4229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5" name="Google Shape;1725;g3e3bee9323b_1_0"/>
          <p:cNvSpPr/>
          <p:nvPr/>
        </p:nvSpPr>
        <p:spPr>
          <a:xfrm>
            <a:off x="8359982" y="2365765"/>
            <a:ext cx="3367" cy="1119"/>
          </a:xfrm>
          <a:custGeom>
            <a:rect b="b" l="l" r="r" t="t"/>
            <a:pathLst>
              <a:path extrusionOk="0" h="1904" w="4445">
                <a:moveTo>
                  <a:pt x="4229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6" name="Google Shape;1726;g3e3bee9323b_1_0"/>
          <p:cNvSpPr/>
          <p:nvPr/>
        </p:nvSpPr>
        <p:spPr>
          <a:xfrm>
            <a:off x="8335295" y="2365765"/>
            <a:ext cx="3367" cy="1119"/>
          </a:xfrm>
          <a:custGeom>
            <a:rect b="b" l="l" r="r" t="t"/>
            <a:pathLst>
              <a:path extrusionOk="0" h="1904" w="4445">
                <a:moveTo>
                  <a:pt x="4267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7" name="Google Shape;1727;g3e3bee9323b_1_0"/>
          <p:cNvSpPr/>
          <p:nvPr/>
        </p:nvSpPr>
        <p:spPr>
          <a:xfrm>
            <a:off x="8310608" y="2365765"/>
            <a:ext cx="3367" cy="1119"/>
          </a:xfrm>
          <a:custGeom>
            <a:rect b="b" l="l" r="r" t="t"/>
            <a:pathLst>
              <a:path extrusionOk="0" h="1904" w="4445">
                <a:moveTo>
                  <a:pt x="4241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8" name="Google Shape;1728;g3e3bee9323b_1_0"/>
          <p:cNvSpPr/>
          <p:nvPr/>
        </p:nvSpPr>
        <p:spPr>
          <a:xfrm>
            <a:off x="8285921" y="2365765"/>
            <a:ext cx="3367" cy="1119"/>
          </a:xfrm>
          <a:custGeom>
            <a:rect b="b" l="l" r="r" t="t"/>
            <a:pathLst>
              <a:path extrusionOk="0" h="1904" w="4445">
                <a:moveTo>
                  <a:pt x="4241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9" name="Google Shape;1729;g3e3bee9323b_1_0"/>
          <p:cNvSpPr/>
          <p:nvPr/>
        </p:nvSpPr>
        <p:spPr>
          <a:xfrm>
            <a:off x="8261233" y="2365765"/>
            <a:ext cx="2245" cy="1119"/>
          </a:xfrm>
          <a:custGeom>
            <a:rect b="b" l="l" r="r" t="t"/>
            <a:pathLst>
              <a:path extrusionOk="0" h="1904" w="4445">
                <a:moveTo>
                  <a:pt x="4216" y="142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0" name="Google Shape;1730;g3e3bee9323b_1_0"/>
          <p:cNvSpPr/>
          <p:nvPr/>
        </p:nvSpPr>
        <p:spPr>
          <a:xfrm>
            <a:off x="8758343" y="2365765"/>
            <a:ext cx="4486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2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1" name="Google Shape;1731;g3e3bee9323b_1_0"/>
          <p:cNvSpPr/>
          <p:nvPr/>
        </p:nvSpPr>
        <p:spPr>
          <a:xfrm>
            <a:off x="8733656" y="2365765"/>
            <a:ext cx="4486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32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2" name="Google Shape;1732;g3e3bee9323b_1_0"/>
          <p:cNvSpPr/>
          <p:nvPr/>
        </p:nvSpPr>
        <p:spPr>
          <a:xfrm>
            <a:off x="8708969" y="2365765"/>
            <a:ext cx="3358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30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3" name="Google Shape;1733;g3e3bee9323b_1_0"/>
          <p:cNvSpPr/>
          <p:nvPr/>
        </p:nvSpPr>
        <p:spPr>
          <a:xfrm>
            <a:off x="8684282" y="2365765"/>
            <a:ext cx="3358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30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4" name="Google Shape;1734;g3e3bee9323b_1_0"/>
          <p:cNvSpPr/>
          <p:nvPr/>
        </p:nvSpPr>
        <p:spPr>
          <a:xfrm>
            <a:off x="8658473" y="2365765"/>
            <a:ext cx="4486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2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5" name="Google Shape;1735;g3e3bee9323b_1_0"/>
          <p:cNvSpPr/>
          <p:nvPr/>
        </p:nvSpPr>
        <p:spPr>
          <a:xfrm>
            <a:off x="8633786" y="2365765"/>
            <a:ext cx="4486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27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6" name="Google Shape;1736;g3e3bee9323b_1_0"/>
          <p:cNvSpPr/>
          <p:nvPr/>
        </p:nvSpPr>
        <p:spPr>
          <a:xfrm>
            <a:off x="8609098" y="2365765"/>
            <a:ext cx="3358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30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7" name="Google Shape;1737;g3e3bee9323b_1_0"/>
          <p:cNvSpPr/>
          <p:nvPr/>
        </p:nvSpPr>
        <p:spPr>
          <a:xfrm>
            <a:off x="8584411" y="2365765"/>
            <a:ext cx="3358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28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8" name="Google Shape;1738;g3e3bee9323b_1_0"/>
          <p:cNvSpPr/>
          <p:nvPr/>
        </p:nvSpPr>
        <p:spPr>
          <a:xfrm>
            <a:off x="8558602" y="2365765"/>
            <a:ext cx="4486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2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9" name="Google Shape;1739;g3e3bee9323b_1_0"/>
          <p:cNvSpPr/>
          <p:nvPr/>
        </p:nvSpPr>
        <p:spPr>
          <a:xfrm>
            <a:off x="8533914" y="2365765"/>
            <a:ext cx="4486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2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0" name="Google Shape;1740;g3e3bee9323b_1_0"/>
          <p:cNvSpPr/>
          <p:nvPr/>
        </p:nvSpPr>
        <p:spPr>
          <a:xfrm>
            <a:off x="8509227" y="2365765"/>
            <a:ext cx="4486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30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1" name="Google Shape;1741;g3e3bee9323b_1_0"/>
          <p:cNvSpPr/>
          <p:nvPr/>
        </p:nvSpPr>
        <p:spPr>
          <a:xfrm>
            <a:off x="8484540" y="2365765"/>
            <a:ext cx="3358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25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2" name="Google Shape;1742;g3e3bee9323b_1_0"/>
          <p:cNvSpPr/>
          <p:nvPr/>
        </p:nvSpPr>
        <p:spPr>
          <a:xfrm>
            <a:off x="8459853" y="2365765"/>
            <a:ext cx="3358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2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3" name="Google Shape;1743;g3e3bee9323b_1_0"/>
          <p:cNvSpPr/>
          <p:nvPr/>
        </p:nvSpPr>
        <p:spPr>
          <a:xfrm>
            <a:off x="8434044" y="2365765"/>
            <a:ext cx="4486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2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4" name="Google Shape;1744;g3e3bee9323b_1_0"/>
          <p:cNvSpPr/>
          <p:nvPr/>
        </p:nvSpPr>
        <p:spPr>
          <a:xfrm>
            <a:off x="8409357" y="2365765"/>
            <a:ext cx="4486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2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5" name="Google Shape;1745;g3e3bee9323b_1_0"/>
          <p:cNvSpPr/>
          <p:nvPr/>
        </p:nvSpPr>
        <p:spPr>
          <a:xfrm>
            <a:off x="8384669" y="2365765"/>
            <a:ext cx="4486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30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6" name="Google Shape;1746;g3e3bee9323b_1_0"/>
          <p:cNvSpPr/>
          <p:nvPr/>
        </p:nvSpPr>
        <p:spPr>
          <a:xfrm>
            <a:off x="8359982" y="2365765"/>
            <a:ext cx="3358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2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7" name="Google Shape;1747;g3e3bee9323b_1_0"/>
          <p:cNvSpPr/>
          <p:nvPr/>
        </p:nvSpPr>
        <p:spPr>
          <a:xfrm>
            <a:off x="8335295" y="2365765"/>
            <a:ext cx="3358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2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8" name="Google Shape;1748;g3e3bee9323b_1_0"/>
          <p:cNvSpPr/>
          <p:nvPr/>
        </p:nvSpPr>
        <p:spPr>
          <a:xfrm>
            <a:off x="8309485" y="2365765"/>
            <a:ext cx="4486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30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9" name="Google Shape;1749;g3e3bee9323b_1_0"/>
          <p:cNvSpPr/>
          <p:nvPr/>
        </p:nvSpPr>
        <p:spPr>
          <a:xfrm>
            <a:off x="8284798" y="2365765"/>
            <a:ext cx="4486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29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0" name="Google Shape;1750;g3e3bee9323b_1_0"/>
          <p:cNvSpPr/>
          <p:nvPr/>
        </p:nvSpPr>
        <p:spPr>
          <a:xfrm>
            <a:off x="8260111" y="2365765"/>
            <a:ext cx="3358" cy="2246"/>
          </a:xfrm>
          <a:custGeom>
            <a:rect b="b" l="l" r="r" t="t"/>
            <a:pathLst>
              <a:path extrusionOk="0" h="3175" w="5715">
                <a:moveTo>
                  <a:pt x="0" y="3149"/>
                </a:moveTo>
                <a:lnTo>
                  <a:pt x="527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1" name="Google Shape;1751;g3e3bee9323b_1_0"/>
          <p:cNvSpPr/>
          <p:nvPr/>
        </p:nvSpPr>
        <p:spPr>
          <a:xfrm>
            <a:off x="8258989" y="2365765"/>
            <a:ext cx="1119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409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2" name="Google Shape;1752;g3e3bee9323b_1_0"/>
          <p:cNvSpPr/>
          <p:nvPr/>
        </p:nvSpPr>
        <p:spPr>
          <a:xfrm>
            <a:off x="8283676" y="2365765"/>
            <a:ext cx="1119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422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3" name="Google Shape;1753;g3e3bee9323b_1_0"/>
          <p:cNvSpPr/>
          <p:nvPr/>
        </p:nvSpPr>
        <p:spPr>
          <a:xfrm>
            <a:off x="8308363" y="2365765"/>
            <a:ext cx="2242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409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4" name="Google Shape;1754;g3e3bee9323b_1_0"/>
          <p:cNvSpPr/>
          <p:nvPr/>
        </p:nvSpPr>
        <p:spPr>
          <a:xfrm>
            <a:off x="8334172" y="2365765"/>
            <a:ext cx="1119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409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5" name="Google Shape;1755;g3e3bee9323b_1_0"/>
          <p:cNvSpPr/>
          <p:nvPr/>
        </p:nvSpPr>
        <p:spPr>
          <a:xfrm>
            <a:off x="8358860" y="2365765"/>
            <a:ext cx="1119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422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6" name="Google Shape;1756;g3e3bee9323b_1_0"/>
          <p:cNvSpPr/>
          <p:nvPr/>
        </p:nvSpPr>
        <p:spPr>
          <a:xfrm>
            <a:off x="8383547" y="2365765"/>
            <a:ext cx="1119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409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7" name="Google Shape;1757;g3e3bee9323b_1_0"/>
          <p:cNvSpPr/>
          <p:nvPr/>
        </p:nvSpPr>
        <p:spPr>
          <a:xfrm>
            <a:off x="8408234" y="2365765"/>
            <a:ext cx="1119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384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8" name="Google Shape;1758;g3e3bee9323b_1_0"/>
          <p:cNvSpPr/>
          <p:nvPr/>
        </p:nvSpPr>
        <p:spPr>
          <a:xfrm>
            <a:off x="8432921" y="2365765"/>
            <a:ext cx="2242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422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9" name="Google Shape;1759;g3e3bee9323b_1_0"/>
          <p:cNvSpPr/>
          <p:nvPr/>
        </p:nvSpPr>
        <p:spPr>
          <a:xfrm>
            <a:off x="8458731" y="2365765"/>
            <a:ext cx="1119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409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0" name="Google Shape;1760;g3e3bee9323b_1_0"/>
          <p:cNvSpPr/>
          <p:nvPr/>
        </p:nvSpPr>
        <p:spPr>
          <a:xfrm>
            <a:off x="8483418" y="2365765"/>
            <a:ext cx="1119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422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1" name="Google Shape;1761;g3e3bee9323b_1_0"/>
          <p:cNvSpPr/>
          <p:nvPr/>
        </p:nvSpPr>
        <p:spPr>
          <a:xfrm>
            <a:off x="8508105" y="2365765"/>
            <a:ext cx="1119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435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2" name="Google Shape;1762;g3e3bee9323b_1_0"/>
          <p:cNvSpPr/>
          <p:nvPr/>
        </p:nvSpPr>
        <p:spPr>
          <a:xfrm>
            <a:off x="8532793" y="2365765"/>
            <a:ext cx="2242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371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3" name="Google Shape;1763;g3e3bee9323b_1_0"/>
          <p:cNvSpPr/>
          <p:nvPr/>
        </p:nvSpPr>
        <p:spPr>
          <a:xfrm>
            <a:off x="8558602" y="2365765"/>
            <a:ext cx="1119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422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4" name="Google Shape;1764;g3e3bee9323b_1_0"/>
          <p:cNvSpPr/>
          <p:nvPr/>
        </p:nvSpPr>
        <p:spPr>
          <a:xfrm>
            <a:off x="8583289" y="2365765"/>
            <a:ext cx="1119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435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5" name="Google Shape;1765;g3e3bee9323b_1_0"/>
          <p:cNvSpPr/>
          <p:nvPr/>
        </p:nvSpPr>
        <p:spPr>
          <a:xfrm>
            <a:off x="8607976" y="2365765"/>
            <a:ext cx="1119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409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6" name="Google Shape;1766;g3e3bee9323b_1_0"/>
          <p:cNvSpPr/>
          <p:nvPr/>
        </p:nvSpPr>
        <p:spPr>
          <a:xfrm>
            <a:off x="8632663" y="2365765"/>
            <a:ext cx="1119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409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7" name="Google Shape;1767;g3e3bee9323b_1_0"/>
          <p:cNvSpPr/>
          <p:nvPr/>
        </p:nvSpPr>
        <p:spPr>
          <a:xfrm>
            <a:off x="8657350" y="2365765"/>
            <a:ext cx="2242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409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8" name="Google Shape;1768;g3e3bee9323b_1_0"/>
          <p:cNvSpPr/>
          <p:nvPr/>
        </p:nvSpPr>
        <p:spPr>
          <a:xfrm>
            <a:off x="8683160" y="2365765"/>
            <a:ext cx="1119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397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9" name="Google Shape;1769;g3e3bee9323b_1_0"/>
          <p:cNvSpPr/>
          <p:nvPr/>
        </p:nvSpPr>
        <p:spPr>
          <a:xfrm>
            <a:off x="8707847" y="2365765"/>
            <a:ext cx="1119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384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0" name="Google Shape;1770;g3e3bee9323b_1_0"/>
          <p:cNvSpPr/>
          <p:nvPr/>
        </p:nvSpPr>
        <p:spPr>
          <a:xfrm>
            <a:off x="8732534" y="2365765"/>
            <a:ext cx="1119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397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1" name="Google Shape;1771;g3e3bee9323b_1_0"/>
          <p:cNvSpPr/>
          <p:nvPr/>
        </p:nvSpPr>
        <p:spPr>
          <a:xfrm>
            <a:off x="8757222" y="2365765"/>
            <a:ext cx="1119" cy="3362"/>
          </a:xfrm>
          <a:custGeom>
            <a:rect b="b" l="l" r="r" t="t"/>
            <a:pathLst>
              <a:path extrusionOk="0" h="3810" w="1904">
                <a:moveTo>
                  <a:pt x="0" y="0"/>
                </a:moveTo>
                <a:lnTo>
                  <a:pt x="1435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2" name="Google Shape;1772;g3e3bee9323b_1_0"/>
          <p:cNvSpPr/>
          <p:nvPr/>
        </p:nvSpPr>
        <p:spPr>
          <a:xfrm>
            <a:off x="8783031" y="2365765"/>
            <a:ext cx="0" cy="1119"/>
          </a:xfrm>
          <a:custGeom>
            <a:rect b="b" l="l" r="r" t="t"/>
            <a:pathLst>
              <a:path extrusionOk="0" h="1904" w="634">
                <a:moveTo>
                  <a:pt x="0" y="0"/>
                </a:moveTo>
                <a:lnTo>
                  <a:pt x="0" y="151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3" name="Google Shape;1773;g3e3bee9323b_1_0"/>
          <p:cNvSpPr/>
          <p:nvPr/>
        </p:nvSpPr>
        <p:spPr>
          <a:xfrm>
            <a:off x="8258989" y="2365765"/>
            <a:ext cx="2242" cy="0"/>
          </a:xfrm>
          <a:custGeom>
            <a:rect b="b" l="l" r="r" t="t"/>
            <a:pathLst>
              <a:path extrusionOk="0" h="1270" w="2540">
                <a:moveTo>
                  <a:pt x="246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4" name="Google Shape;1774;g3e3bee9323b_1_0"/>
          <p:cNvSpPr/>
          <p:nvPr/>
        </p:nvSpPr>
        <p:spPr>
          <a:xfrm>
            <a:off x="8283676" y="2365765"/>
            <a:ext cx="2242" cy="0"/>
          </a:xfrm>
          <a:custGeom>
            <a:rect b="b" l="l" r="r" t="t"/>
            <a:pathLst>
              <a:path extrusionOk="0" h="1270" w="2540">
                <a:moveTo>
                  <a:pt x="247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5" name="Google Shape;1775;g3e3bee9323b_1_0"/>
          <p:cNvSpPr/>
          <p:nvPr/>
        </p:nvSpPr>
        <p:spPr>
          <a:xfrm>
            <a:off x="8308363" y="2365765"/>
            <a:ext cx="2242" cy="0"/>
          </a:xfrm>
          <a:custGeom>
            <a:rect b="b" l="l" r="r" t="t"/>
            <a:pathLst>
              <a:path extrusionOk="0" h="1270" w="2540">
                <a:moveTo>
                  <a:pt x="247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6" name="Google Shape;1776;g3e3bee9323b_1_0"/>
          <p:cNvSpPr/>
          <p:nvPr/>
        </p:nvSpPr>
        <p:spPr>
          <a:xfrm>
            <a:off x="8334172" y="2365765"/>
            <a:ext cx="1124" cy="0"/>
          </a:xfrm>
          <a:custGeom>
            <a:rect b="b" l="l" r="r" t="t"/>
            <a:pathLst>
              <a:path extrusionOk="0" h="1270" w="2540">
                <a:moveTo>
                  <a:pt x="2438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7" name="Google Shape;1777;g3e3bee9323b_1_0"/>
          <p:cNvSpPr/>
          <p:nvPr/>
        </p:nvSpPr>
        <p:spPr>
          <a:xfrm>
            <a:off x="8358860" y="2365765"/>
            <a:ext cx="1124" cy="0"/>
          </a:xfrm>
          <a:custGeom>
            <a:rect b="b" l="l" r="r" t="t"/>
            <a:pathLst>
              <a:path extrusionOk="0" h="1270" w="2540">
                <a:moveTo>
                  <a:pt x="2489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8" name="Google Shape;1778;g3e3bee9323b_1_0"/>
          <p:cNvSpPr/>
          <p:nvPr/>
        </p:nvSpPr>
        <p:spPr>
          <a:xfrm>
            <a:off x="8383547" y="2365765"/>
            <a:ext cx="2242" cy="0"/>
          </a:xfrm>
          <a:custGeom>
            <a:rect b="b" l="l" r="r" t="t"/>
            <a:pathLst>
              <a:path extrusionOk="0" h="1270" w="2540">
                <a:moveTo>
                  <a:pt x="2489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9" name="Google Shape;1779;g3e3bee9323b_1_0"/>
          <p:cNvSpPr/>
          <p:nvPr/>
        </p:nvSpPr>
        <p:spPr>
          <a:xfrm>
            <a:off x="8408234" y="2365765"/>
            <a:ext cx="2242" cy="0"/>
          </a:xfrm>
          <a:custGeom>
            <a:rect b="b" l="l" r="r" t="t"/>
            <a:pathLst>
              <a:path extrusionOk="0" h="1270" w="2540">
                <a:moveTo>
                  <a:pt x="2412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0" name="Google Shape;1780;g3e3bee9323b_1_0"/>
          <p:cNvSpPr/>
          <p:nvPr/>
        </p:nvSpPr>
        <p:spPr>
          <a:xfrm>
            <a:off x="8432921" y="2365765"/>
            <a:ext cx="2242" cy="0"/>
          </a:xfrm>
          <a:custGeom>
            <a:rect b="b" l="l" r="r" t="t"/>
            <a:pathLst>
              <a:path extrusionOk="0" h="1270" w="2540">
                <a:moveTo>
                  <a:pt x="247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1" name="Google Shape;1781;g3e3bee9323b_1_0"/>
          <p:cNvSpPr/>
          <p:nvPr/>
        </p:nvSpPr>
        <p:spPr>
          <a:xfrm>
            <a:off x="8458731" y="2365765"/>
            <a:ext cx="1124" cy="0"/>
          </a:xfrm>
          <a:custGeom>
            <a:rect b="b" l="l" r="r" t="t"/>
            <a:pathLst>
              <a:path extrusionOk="0" h="1270" w="2540">
                <a:moveTo>
                  <a:pt x="247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2" name="Google Shape;1782;g3e3bee9323b_1_0"/>
          <p:cNvSpPr/>
          <p:nvPr/>
        </p:nvSpPr>
        <p:spPr>
          <a:xfrm>
            <a:off x="8483418" y="2365765"/>
            <a:ext cx="2242" cy="0"/>
          </a:xfrm>
          <a:custGeom>
            <a:rect b="b" l="l" r="r" t="t"/>
            <a:pathLst>
              <a:path extrusionOk="0" h="1270" w="2540">
                <a:moveTo>
                  <a:pt x="247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3" name="Google Shape;1783;g3e3bee9323b_1_0"/>
          <p:cNvSpPr/>
          <p:nvPr/>
        </p:nvSpPr>
        <p:spPr>
          <a:xfrm>
            <a:off x="8508105" y="2365765"/>
            <a:ext cx="2242" cy="0"/>
          </a:xfrm>
          <a:custGeom>
            <a:rect b="b" l="l" r="r" t="t"/>
            <a:pathLst>
              <a:path extrusionOk="0" h="1270" w="2540">
                <a:moveTo>
                  <a:pt x="2501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4" name="Google Shape;1784;g3e3bee9323b_1_0"/>
          <p:cNvSpPr/>
          <p:nvPr/>
        </p:nvSpPr>
        <p:spPr>
          <a:xfrm>
            <a:off x="8532793" y="2365765"/>
            <a:ext cx="2242" cy="0"/>
          </a:xfrm>
          <a:custGeom>
            <a:rect b="b" l="l" r="r" t="t"/>
            <a:pathLst>
              <a:path extrusionOk="0" h="1270" w="2540">
                <a:moveTo>
                  <a:pt x="2438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5" name="Google Shape;1785;g3e3bee9323b_1_0"/>
          <p:cNvSpPr/>
          <p:nvPr/>
        </p:nvSpPr>
        <p:spPr>
          <a:xfrm>
            <a:off x="8558602" y="2365765"/>
            <a:ext cx="1124" cy="0"/>
          </a:xfrm>
          <a:custGeom>
            <a:rect b="b" l="l" r="r" t="t"/>
            <a:pathLst>
              <a:path extrusionOk="0" h="1270" w="2540">
                <a:moveTo>
                  <a:pt x="2476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6" name="Google Shape;1786;g3e3bee9323b_1_0"/>
          <p:cNvSpPr/>
          <p:nvPr/>
        </p:nvSpPr>
        <p:spPr>
          <a:xfrm>
            <a:off x="8583289" y="2365765"/>
            <a:ext cx="1124" cy="0"/>
          </a:xfrm>
          <a:custGeom>
            <a:rect b="b" l="l" r="r" t="t"/>
            <a:pathLst>
              <a:path extrusionOk="0" h="1270" w="2540">
                <a:moveTo>
                  <a:pt x="2489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7" name="Google Shape;1787;g3e3bee9323b_1_0"/>
          <p:cNvSpPr/>
          <p:nvPr/>
        </p:nvSpPr>
        <p:spPr>
          <a:xfrm>
            <a:off x="8607976" y="2365765"/>
            <a:ext cx="2242" cy="0"/>
          </a:xfrm>
          <a:custGeom>
            <a:rect b="b" l="l" r="r" t="t"/>
            <a:pathLst>
              <a:path extrusionOk="0" h="1270" w="2540">
                <a:moveTo>
                  <a:pt x="2514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8" name="Google Shape;1788;g3e3bee9323b_1_0"/>
          <p:cNvSpPr/>
          <p:nvPr/>
        </p:nvSpPr>
        <p:spPr>
          <a:xfrm>
            <a:off x="8632663" y="2365765"/>
            <a:ext cx="2242" cy="0"/>
          </a:xfrm>
          <a:custGeom>
            <a:rect b="b" l="l" r="r" t="t"/>
            <a:pathLst>
              <a:path extrusionOk="0" h="1270" w="2540">
                <a:moveTo>
                  <a:pt x="2425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9" name="Google Shape;1789;g3e3bee9323b_1_0"/>
          <p:cNvSpPr/>
          <p:nvPr/>
        </p:nvSpPr>
        <p:spPr>
          <a:xfrm>
            <a:off x="8657350" y="2365765"/>
            <a:ext cx="2242" cy="0"/>
          </a:xfrm>
          <a:custGeom>
            <a:rect b="b" l="l" r="r" t="t"/>
            <a:pathLst>
              <a:path extrusionOk="0" h="1270" w="2540">
                <a:moveTo>
                  <a:pt x="2489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0" name="Google Shape;1790;g3e3bee9323b_1_0"/>
          <p:cNvSpPr/>
          <p:nvPr/>
        </p:nvSpPr>
        <p:spPr>
          <a:xfrm>
            <a:off x="8683160" y="2365765"/>
            <a:ext cx="1124" cy="0"/>
          </a:xfrm>
          <a:custGeom>
            <a:rect b="b" l="l" r="r" t="t"/>
            <a:pathLst>
              <a:path extrusionOk="0" h="1270" w="2540">
                <a:moveTo>
                  <a:pt x="246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1" name="Google Shape;1791;g3e3bee9323b_1_0"/>
          <p:cNvSpPr/>
          <p:nvPr/>
        </p:nvSpPr>
        <p:spPr>
          <a:xfrm>
            <a:off x="8707847" y="2365765"/>
            <a:ext cx="1124" cy="0"/>
          </a:xfrm>
          <a:custGeom>
            <a:rect b="b" l="l" r="r" t="t"/>
            <a:pathLst>
              <a:path extrusionOk="0" h="1270" w="2540">
                <a:moveTo>
                  <a:pt x="2413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2" name="Google Shape;1792;g3e3bee9323b_1_0"/>
          <p:cNvSpPr/>
          <p:nvPr/>
        </p:nvSpPr>
        <p:spPr>
          <a:xfrm>
            <a:off x="8732534" y="2365765"/>
            <a:ext cx="2242" cy="0"/>
          </a:xfrm>
          <a:custGeom>
            <a:rect b="b" l="l" r="r" t="t"/>
            <a:pathLst>
              <a:path extrusionOk="0" h="1270" w="2540">
                <a:moveTo>
                  <a:pt x="2501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3" name="Google Shape;1793;g3e3bee9323b_1_0"/>
          <p:cNvSpPr/>
          <p:nvPr/>
        </p:nvSpPr>
        <p:spPr>
          <a:xfrm>
            <a:off x="8757222" y="2365765"/>
            <a:ext cx="2242" cy="0"/>
          </a:xfrm>
          <a:custGeom>
            <a:rect b="b" l="l" r="r" t="t"/>
            <a:pathLst>
              <a:path extrusionOk="0" h="1270" w="2540">
                <a:moveTo>
                  <a:pt x="2501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4" name="Google Shape;1794;g3e3bee9323b_1_0"/>
          <p:cNvSpPr/>
          <p:nvPr/>
        </p:nvSpPr>
        <p:spPr>
          <a:xfrm>
            <a:off x="8783031" y="2365765"/>
            <a:ext cx="0" cy="0"/>
          </a:xfrm>
          <a:custGeom>
            <a:rect b="b" l="l" r="r" t="t"/>
            <a:pathLst>
              <a:path extrusionOk="0" h="635" w="634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5" name="Google Shape;1795;g3e3bee9323b_1_0"/>
          <p:cNvSpPr/>
          <p:nvPr/>
        </p:nvSpPr>
        <p:spPr>
          <a:xfrm>
            <a:off x="8260111" y="2368010"/>
            <a:ext cx="2238" cy="3362"/>
          </a:xfrm>
          <a:custGeom>
            <a:rect b="b" l="l" r="r" t="t"/>
            <a:pathLst>
              <a:path extrusionOk="0" h="3810" w="3809">
                <a:moveTo>
                  <a:pt x="3530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6" name="Google Shape;1796;g3e3bee9323b_1_0"/>
          <p:cNvSpPr/>
          <p:nvPr/>
        </p:nvSpPr>
        <p:spPr>
          <a:xfrm>
            <a:off x="8284798" y="2368010"/>
            <a:ext cx="2238" cy="3362"/>
          </a:xfrm>
          <a:custGeom>
            <a:rect b="b" l="l" r="r" t="t"/>
            <a:pathLst>
              <a:path extrusionOk="0" h="3810" w="3809">
                <a:moveTo>
                  <a:pt x="3543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7" name="Google Shape;1797;g3e3bee9323b_1_0"/>
          <p:cNvSpPr/>
          <p:nvPr/>
        </p:nvSpPr>
        <p:spPr>
          <a:xfrm>
            <a:off x="8309485" y="2368010"/>
            <a:ext cx="3361" cy="3362"/>
          </a:xfrm>
          <a:custGeom>
            <a:rect b="b" l="l" r="r" t="t"/>
            <a:pathLst>
              <a:path extrusionOk="0" h="3810" w="3809">
                <a:moveTo>
                  <a:pt x="3517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8" name="Google Shape;1798;g3e3bee9323b_1_0"/>
          <p:cNvSpPr/>
          <p:nvPr/>
        </p:nvSpPr>
        <p:spPr>
          <a:xfrm>
            <a:off x="8335295" y="2368010"/>
            <a:ext cx="2238" cy="3362"/>
          </a:xfrm>
          <a:custGeom>
            <a:rect b="b" l="l" r="r" t="t"/>
            <a:pathLst>
              <a:path extrusionOk="0" h="3810" w="3809">
                <a:moveTo>
                  <a:pt x="3530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9" name="Google Shape;1799;g3e3bee9323b_1_0"/>
          <p:cNvSpPr/>
          <p:nvPr/>
        </p:nvSpPr>
        <p:spPr>
          <a:xfrm>
            <a:off x="8359982" y="2368010"/>
            <a:ext cx="2238" cy="3362"/>
          </a:xfrm>
          <a:custGeom>
            <a:rect b="b" l="l" r="r" t="t"/>
            <a:pathLst>
              <a:path extrusionOk="0" h="3810" w="3809">
                <a:moveTo>
                  <a:pt x="3530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0" name="Google Shape;1800;g3e3bee9323b_1_0"/>
          <p:cNvSpPr/>
          <p:nvPr/>
        </p:nvSpPr>
        <p:spPr>
          <a:xfrm>
            <a:off x="8384669" y="2368010"/>
            <a:ext cx="2238" cy="3362"/>
          </a:xfrm>
          <a:custGeom>
            <a:rect b="b" l="l" r="r" t="t"/>
            <a:pathLst>
              <a:path extrusionOk="0" h="3810" w="3809">
                <a:moveTo>
                  <a:pt x="3530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1" name="Google Shape;1801;g3e3bee9323b_1_0"/>
          <p:cNvSpPr/>
          <p:nvPr/>
        </p:nvSpPr>
        <p:spPr>
          <a:xfrm>
            <a:off x="8409357" y="2368010"/>
            <a:ext cx="3361" cy="3362"/>
          </a:xfrm>
          <a:custGeom>
            <a:rect b="b" l="l" r="r" t="t"/>
            <a:pathLst>
              <a:path extrusionOk="0" h="3810" w="3809">
                <a:moveTo>
                  <a:pt x="3543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2" name="Google Shape;1802;g3e3bee9323b_1_0"/>
          <p:cNvSpPr/>
          <p:nvPr/>
        </p:nvSpPr>
        <p:spPr>
          <a:xfrm>
            <a:off x="8434044" y="2368010"/>
            <a:ext cx="3361" cy="3362"/>
          </a:xfrm>
          <a:custGeom>
            <a:rect b="b" l="l" r="r" t="t"/>
            <a:pathLst>
              <a:path extrusionOk="0" h="3810" w="3809">
                <a:moveTo>
                  <a:pt x="3517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3" name="Google Shape;1803;g3e3bee9323b_1_0"/>
          <p:cNvSpPr/>
          <p:nvPr/>
        </p:nvSpPr>
        <p:spPr>
          <a:xfrm>
            <a:off x="8459853" y="2368010"/>
            <a:ext cx="2238" cy="3362"/>
          </a:xfrm>
          <a:custGeom>
            <a:rect b="b" l="l" r="r" t="t"/>
            <a:pathLst>
              <a:path extrusionOk="0" h="3810" w="3809">
                <a:moveTo>
                  <a:pt x="3517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4" name="Google Shape;1804;g3e3bee9323b_1_0"/>
          <p:cNvSpPr/>
          <p:nvPr/>
        </p:nvSpPr>
        <p:spPr>
          <a:xfrm>
            <a:off x="8484540" y="2368010"/>
            <a:ext cx="2238" cy="3362"/>
          </a:xfrm>
          <a:custGeom>
            <a:rect b="b" l="l" r="r" t="t"/>
            <a:pathLst>
              <a:path extrusionOk="0" h="3810" w="3809">
                <a:moveTo>
                  <a:pt x="3530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5" name="Google Shape;1805;g3e3bee9323b_1_0"/>
          <p:cNvSpPr/>
          <p:nvPr/>
        </p:nvSpPr>
        <p:spPr>
          <a:xfrm>
            <a:off x="8509227" y="2368010"/>
            <a:ext cx="2238" cy="3362"/>
          </a:xfrm>
          <a:custGeom>
            <a:rect b="b" l="l" r="r" t="t"/>
            <a:pathLst>
              <a:path extrusionOk="0" h="3810" w="3809">
                <a:moveTo>
                  <a:pt x="3543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6" name="Google Shape;1806;g3e3bee9323b_1_0"/>
          <p:cNvSpPr/>
          <p:nvPr/>
        </p:nvSpPr>
        <p:spPr>
          <a:xfrm>
            <a:off x="8533914" y="2368010"/>
            <a:ext cx="3361" cy="3362"/>
          </a:xfrm>
          <a:custGeom>
            <a:rect b="b" l="l" r="r" t="t"/>
            <a:pathLst>
              <a:path extrusionOk="0" h="3810" w="3809">
                <a:moveTo>
                  <a:pt x="3530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7" name="Google Shape;1807;g3e3bee9323b_1_0"/>
          <p:cNvSpPr/>
          <p:nvPr/>
        </p:nvSpPr>
        <p:spPr>
          <a:xfrm>
            <a:off x="8558602" y="2368010"/>
            <a:ext cx="3361" cy="3362"/>
          </a:xfrm>
          <a:custGeom>
            <a:rect b="b" l="l" r="r" t="t"/>
            <a:pathLst>
              <a:path extrusionOk="0" h="3810" w="3809">
                <a:moveTo>
                  <a:pt x="3543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8" name="Google Shape;1808;g3e3bee9323b_1_0"/>
          <p:cNvSpPr/>
          <p:nvPr/>
        </p:nvSpPr>
        <p:spPr>
          <a:xfrm>
            <a:off x="8584411" y="2368010"/>
            <a:ext cx="2238" cy="3362"/>
          </a:xfrm>
          <a:custGeom>
            <a:rect b="b" l="l" r="r" t="t"/>
            <a:pathLst>
              <a:path extrusionOk="0" h="3810" w="3809">
                <a:moveTo>
                  <a:pt x="3492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9" name="Google Shape;1809;g3e3bee9323b_1_0"/>
          <p:cNvSpPr/>
          <p:nvPr/>
        </p:nvSpPr>
        <p:spPr>
          <a:xfrm>
            <a:off x="8609098" y="2368010"/>
            <a:ext cx="2238" cy="3362"/>
          </a:xfrm>
          <a:custGeom>
            <a:rect b="b" l="l" r="r" t="t"/>
            <a:pathLst>
              <a:path extrusionOk="0" h="3810" w="3809">
                <a:moveTo>
                  <a:pt x="3556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0" name="Google Shape;1810;g3e3bee9323b_1_0"/>
          <p:cNvSpPr/>
          <p:nvPr/>
        </p:nvSpPr>
        <p:spPr>
          <a:xfrm>
            <a:off x="8633786" y="2368010"/>
            <a:ext cx="3361" cy="3362"/>
          </a:xfrm>
          <a:custGeom>
            <a:rect b="b" l="l" r="r" t="t"/>
            <a:pathLst>
              <a:path extrusionOk="0" h="3810" w="3809">
                <a:moveTo>
                  <a:pt x="3505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1" name="Google Shape;1811;g3e3bee9323b_1_0"/>
          <p:cNvSpPr/>
          <p:nvPr/>
        </p:nvSpPr>
        <p:spPr>
          <a:xfrm>
            <a:off x="8658473" y="2368010"/>
            <a:ext cx="3361" cy="3362"/>
          </a:xfrm>
          <a:custGeom>
            <a:rect b="b" l="l" r="r" t="t"/>
            <a:pathLst>
              <a:path extrusionOk="0" h="3810" w="3809">
                <a:moveTo>
                  <a:pt x="3530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2" name="Google Shape;1812;g3e3bee9323b_1_0"/>
          <p:cNvSpPr/>
          <p:nvPr/>
        </p:nvSpPr>
        <p:spPr>
          <a:xfrm>
            <a:off x="8684282" y="2368010"/>
            <a:ext cx="2238" cy="3362"/>
          </a:xfrm>
          <a:custGeom>
            <a:rect b="b" l="l" r="r" t="t"/>
            <a:pathLst>
              <a:path extrusionOk="0" h="3810" w="3809">
                <a:moveTo>
                  <a:pt x="3517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3" name="Google Shape;1813;g3e3bee9323b_1_0"/>
          <p:cNvSpPr/>
          <p:nvPr/>
        </p:nvSpPr>
        <p:spPr>
          <a:xfrm>
            <a:off x="8708969" y="2368010"/>
            <a:ext cx="2238" cy="3362"/>
          </a:xfrm>
          <a:custGeom>
            <a:rect b="b" l="l" r="r" t="t"/>
            <a:pathLst>
              <a:path extrusionOk="0" h="3810" w="3809">
                <a:moveTo>
                  <a:pt x="3556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4" name="Google Shape;1814;g3e3bee9323b_1_0"/>
          <p:cNvSpPr/>
          <p:nvPr/>
        </p:nvSpPr>
        <p:spPr>
          <a:xfrm>
            <a:off x="8733656" y="2368010"/>
            <a:ext cx="2238" cy="3362"/>
          </a:xfrm>
          <a:custGeom>
            <a:rect b="b" l="l" r="r" t="t"/>
            <a:pathLst>
              <a:path extrusionOk="0" h="3810" w="3809">
                <a:moveTo>
                  <a:pt x="3568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5" name="Google Shape;1815;g3e3bee9323b_1_0"/>
          <p:cNvSpPr/>
          <p:nvPr/>
        </p:nvSpPr>
        <p:spPr>
          <a:xfrm>
            <a:off x="8758343" y="2368010"/>
            <a:ext cx="3361" cy="3362"/>
          </a:xfrm>
          <a:custGeom>
            <a:rect b="b" l="l" r="r" t="t"/>
            <a:pathLst>
              <a:path extrusionOk="0" h="3810" w="3809">
                <a:moveTo>
                  <a:pt x="3492" y="0"/>
                </a:moveTo>
                <a:lnTo>
                  <a:pt x="0" y="353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6" name="Google Shape;1816;g3e3bee9323b_1_0"/>
          <p:cNvSpPr/>
          <p:nvPr/>
        </p:nvSpPr>
        <p:spPr>
          <a:xfrm>
            <a:off x="8760588" y="2368010"/>
            <a:ext cx="5620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9004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7" name="Google Shape;1817;g3e3bee9323b_1_0"/>
          <p:cNvSpPr/>
          <p:nvPr/>
        </p:nvSpPr>
        <p:spPr>
          <a:xfrm>
            <a:off x="8735900" y="2368010"/>
            <a:ext cx="5620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8978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8" name="Google Shape;1818;g3e3bee9323b_1_0"/>
          <p:cNvSpPr/>
          <p:nvPr/>
        </p:nvSpPr>
        <p:spPr>
          <a:xfrm>
            <a:off x="8711213" y="2368010"/>
            <a:ext cx="5620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8953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9" name="Google Shape;1819;g3e3bee9323b_1_0"/>
          <p:cNvSpPr/>
          <p:nvPr/>
        </p:nvSpPr>
        <p:spPr>
          <a:xfrm>
            <a:off x="8686526" y="2368010"/>
            <a:ext cx="5620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9017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0" name="Google Shape;1820;g3e3bee9323b_1_0"/>
          <p:cNvSpPr/>
          <p:nvPr/>
        </p:nvSpPr>
        <p:spPr>
          <a:xfrm>
            <a:off x="8661839" y="2368010"/>
            <a:ext cx="4477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9004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1" name="Google Shape;1821;g3e3bee9323b_1_0"/>
          <p:cNvSpPr/>
          <p:nvPr/>
        </p:nvSpPr>
        <p:spPr>
          <a:xfrm>
            <a:off x="8636030" y="2368010"/>
            <a:ext cx="5620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8991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2" name="Google Shape;1822;g3e3bee9323b_1_0"/>
          <p:cNvSpPr/>
          <p:nvPr/>
        </p:nvSpPr>
        <p:spPr>
          <a:xfrm>
            <a:off x="8611343" y="2368010"/>
            <a:ext cx="5620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8966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3" name="Google Shape;1823;g3e3bee9323b_1_0"/>
          <p:cNvSpPr/>
          <p:nvPr/>
        </p:nvSpPr>
        <p:spPr>
          <a:xfrm>
            <a:off x="8586656" y="2368010"/>
            <a:ext cx="5620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8991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4" name="Google Shape;1824;g3e3bee9323b_1_0"/>
          <p:cNvSpPr/>
          <p:nvPr/>
        </p:nvSpPr>
        <p:spPr>
          <a:xfrm>
            <a:off x="8561968" y="2368010"/>
            <a:ext cx="4477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8966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5" name="Google Shape;1825;g3e3bee9323b_1_0"/>
          <p:cNvSpPr/>
          <p:nvPr/>
        </p:nvSpPr>
        <p:spPr>
          <a:xfrm>
            <a:off x="8536159" y="2368010"/>
            <a:ext cx="5620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9004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6" name="Google Shape;1826;g3e3bee9323b_1_0"/>
          <p:cNvSpPr/>
          <p:nvPr/>
        </p:nvSpPr>
        <p:spPr>
          <a:xfrm>
            <a:off x="8511471" y="2368010"/>
            <a:ext cx="5620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8966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7" name="Google Shape;1827;g3e3bee9323b_1_0"/>
          <p:cNvSpPr/>
          <p:nvPr/>
        </p:nvSpPr>
        <p:spPr>
          <a:xfrm>
            <a:off x="8486784" y="2368010"/>
            <a:ext cx="5620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8991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8" name="Google Shape;1828;g3e3bee9323b_1_0"/>
          <p:cNvSpPr/>
          <p:nvPr/>
        </p:nvSpPr>
        <p:spPr>
          <a:xfrm>
            <a:off x="8462097" y="2368010"/>
            <a:ext cx="5620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8978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9" name="Google Shape;1829;g3e3bee9323b_1_0"/>
          <p:cNvSpPr/>
          <p:nvPr/>
        </p:nvSpPr>
        <p:spPr>
          <a:xfrm>
            <a:off x="8437410" y="2368010"/>
            <a:ext cx="4477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9004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0" name="Google Shape;1830;g3e3bee9323b_1_0"/>
          <p:cNvSpPr/>
          <p:nvPr/>
        </p:nvSpPr>
        <p:spPr>
          <a:xfrm>
            <a:off x="8411601" y="2368010"/>
            <a:ext cx="5620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8966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1" name="Google Shape;1831;g3e3bee9323b_1_0"/>
          <p:cNvSpPr/>
          <p:nvPr/>
        </p:nvSpPr>
        <p:spPr>
          <a:xfrm>
            <a:off x="8386914" y="2368010"/>
            <a:ext cx="5620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9004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2" name="Google Shape;1832;g3e3bee9323b_1_0"/>
          <p:cNvSpPr/>
          <p:nvPr/>
        </p:nvSpPr>
        <p:spPr>
          <a:xfrm>
            <a:off x="8362226" y="2368010"/>
            <a:ext cx="5620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8991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3" name="Google Shape;1833;g3e3bee9323b_1_0"/>
          <p:cNvSpPr/>
          <p:nvPr/>
        </p:nvSpPr>
        <p:spPr>
          <a:xfrm>
            <a:off x="8337539" y="2368010"/>
            <a:ext cx="5620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8953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4" name="Google Shape;1834;g3e3bee9323b_1_0"/>
          <p:cNvSpPr/>
          <p:nvPr/>
        </p:nvSpPr>
        <p:spPr>
          <a:xfrm>
            <a:off x="8312852" y="2368010"/>
            <a:ext cx="4477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9004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5" name="Google Shape;1835;g3e3bee9323b_1_0"/>
          <p:cNvSpPr/>
          <p:nvPr/>
        </p:nvSpPr>
        <p:spPr>
          <a:xfrm>
            <a:off x="8287042" y="2368010"/>
            <a:ext cx="5620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8966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6" name="Google Shape;1836;g3e3bee9323b_1_0"/>
          <p:cNvSpPr/>
          <p:nvPr/>
        </p:nvSpPr>
        <p:spPr>
          <a:xfrm>
            <a:off x="8262355" y="2368010"/>
            <a:ext cx="5620" cy="1121"/>
          </a:xfrm>
          <a:custGeom>
            <a:rect b="b" l="l" r="r" t="t"/>
            <a:pathLst>
              <a:path extrusionOk="0" h="1270" w="7620">
                <a:moveTo>
                  <a:pt x="-1930" y="533"/>
                </a:moveTo>
                <a:lnTo>
                  <a:pt x="8978" y="5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7" name="Google Shape;1837;g3e3bee9323b_1_0"/>
          <p:cNvSpPr/>
          <p:nvPr/>
        </p:nvSpPr>
        <p:spPr>
          <a:xfrm>
            <a:off x="8766199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806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8" name="Google Shape;1838;g3e3bee9323b_1_0"/>
          <p:cNvSpPr/>
          <p:nvPr/>
        </p:nvSpPr>
        <p:spPr>
          <a:xfrm>
            <a:off x="8741512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794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9" name="Google Shape;1839;g3e3bee9323b_1_0"/>
          <p:cNvSpPr/>
          <p:nvPr/>
        </p:nvSpPr>
        <p:spPr>
          <a:xfrm>
            <a:off x="8715702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844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0" name="Google Shape;1840;g3e3bee9323b_1_0"/>
          <p:cNvSpPr/>
          <p:nvPr/>
        </p:nvSpPr>
        <p:spPr>
          <a:xfrm>
            <a:off x="8691015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793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1" name="Google Shape;1841;g3e3bee9323b_1_0"/>
          <p:cNvSpPr/>
          <p:nvPr/>
        </p:nvSpPr>
        <p:spPr>
          <a:xfrm>
            <a:off x="8666327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832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2" name="Google Shape;1842;g3e3bee9323b_1_0"/>
          <p:cNvSpPr/>
          <p:nvPr/>
        </p:nvSpPr>
        <p:spPr>
          <a:xfrm>
            <a:off x="8641640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806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3" name="Google Shape;1843;g3e3bee9323b_1_0"/>
          <p:cNvSpPr/>
          <p:nvPr/>
        </p:nvSpPr>
        <p:spPr>
          <a:xfrm>
            <a:off x="8616953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832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4" name="Google Shape;1844;g3e3bee9323b_1_0"/>
          <p:cNvSpPr/>
          <p:nvPr/>
        </p:nvSpPr>
        <p:spPr>
          <a:xfrm>
            <a:off x="8591144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832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5" name="Google Shape;1845;g3e3bee9323b_1_0"/>
          <p:cNvSpPr/>
          <p:nvPr/>
        </p:nvSpPr>
        <p:spPr>
          <a:xfrm>
            <a:off x="8566457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819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6" name="Google Shape;1846;g3e3bee9323b_1_0"/>
          <p:cNvSpPr/>
          <p:nvPr/>
        </p:nvSpPr>
        <p:spPr>
          <a:xfrm>
            <a:off x="8541770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806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7" name="Google Shape;1847;g3e3bee9323b_1_0"/>
          <p:cNvSpPr/>
          <p:nvPr/>
        </p:nvSpPr>
        <p:spPr>
          <a:xfrm>
            <a:off x="8517082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794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8" name="Google Shape;1848;g3e3bee9323b_1_0"/>
          <p:cNvSpPr/>
          <p:nvPr/>
        </p:nvSpPr>
        <p:spPr>
          <a:xfrm>
            <a:off x="8491273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806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9" name="Google Shape;1849;g3e3bee9323b_1_0"/>
          <p:cNvSpPr/>
          <p:nvPr/>
        </p:nvSpPr>
        <p:spPr>
          <a:xfrm>
            <a:off x="8466586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857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0" name="Google Shape;1850;g3e3bee9323b_1_0"/>
          <p:cNvSpPr/>
          <p:nvPr/>
        </p:nvSpPr>
        <p:spPr>
          <a:xfrm>
            <a:off x="8441898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793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1" name="Google Shape;1851;g3e3bee9323b_1_0"/>
          <p:cNvSpPr/>
          <p:nvPr/>
        </p:nvSpPr>
        <p:spPr>
          <a:xfrm>
            <a:off x="8417211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819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2" name="Google Shape;1852;g3e3bee9323b_1_0"/>
          <p:cNvSpPr/>
          <p:nvPr/>
        </p:nvSpPr>
        <p:spPr>
          <a:xfrm>
            <a:off x="8392524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819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3" name="Google Shape;1853;g3e3bee9323b_1_0"/>
          <p:cNvSpPr/>
          <p:nvPr/>
        </p:nvSpPr>
        <p:spPr>
          <a:xfrm>
            <a:off x="8366715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819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4" name="Google Shape;1854;g3e3bee9323b_1_0"/>
          <p:cNvSpPr/>
          <p:nvPr/>
        </p:nvSpPr>
        <p:spPr>
          <a:xfrm>
            <a:off x="8342028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857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5" name="Google Shape;1855;g3e3bee9323b_1_0"/>
          <p:cNvSpPr/>
          <p:nvPr/>
        </p:nvSpPr>
        <p:spPr>
          <a:xfrm>
            <a:off x="8317341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819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6" name="Google Shape;1856;g3e3bee9323b_1_0"/>
          <p:cNvSpPr/>
          <p:nvPr/>
        </p:nvSpPr>
        <p:spPr>
          <a:xfrm>
            <a:off x="8292653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832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7" name="Google Shape;1857;g3e3bee9323b_1_0"/>
          <p:cNvSpPr/>
          <p:nvPr/>
        </p:nvSpPr>
        <p:spPr>
          <a:xfrm>
            <a:off x="8267966" y="2369132"/>
            <a:ext cx="2246" cy="1124"/>
          </a:xfrm>
          <a:custGeom>
            <a:rect b="b" l="l" r="r" t="t"/>
            <a:pathLst>
              <a:path extrusionOk="0" h="2539" w="3175">
                <a:moveTo>
                  <a:pt x="2806" y="2463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8" name="Google Shape;1858;g3e3bee9323b_1_0"/>
          <p:cNvSpPr/>
          <p:nvPr/>
        </p:nvSpPr>
        <p:spPr>
          <a:xfrm>
            <a:off x="8270211" y="2365765"/>
            <a:ext cx="5613" cy="4477"/>
          </a:xfrm>
          <a:custGeom>
            <a:rect b="b" l="l" r="r" t="t"/>
            <a:pathLst>
              <a:path extrusionOk="0" h="7620" w="8254">
                <a:moveTo>
                  <a:pt x="8102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9" name="Google Shape;1859;g3e3bee9323b_1_0"/>
          <p:cNvSpPr/>
          <p:nvPr/>
        </p:nvSpPr>
        <p:spPr>
          <a:xfrm>
            <a:off x="8294898" y="2365765"/>
            <a:ext cx="5613" cy="4477"/>
          </a:xfrm>
          <a:custGeom>
            <a:rect b="b" l="l" r="r" t="t"/>
            <a:pathLst>
              <a:path extrusionOk="0" h="7620" w="8254">
                <a:moveTo>
                  <a:pt x="8127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0" name="Google Shape;1860;g3e3bee9323b_1_0"/>
          <p:cNvSpPr/>
          <p:nvPr/>
        </p:nvSpPr>
        <p:spPr>
          <a:xfrm>
            <a:off x="8319585" y="2365765"/>
            <a:ext cx="5613" cy="4477"/>
          </a:xfrm>
          <a:custGeom>
            <a:rect b="b" l="l" r="r" t="t"/>
            <a:pathLst>
              <a:path extrusionOk="0" h="7620" w="8254">
                <a:moveTo>
                  <a:pt x="8102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1" name="Google Shape;1861;g3e3bee9323b_1_0"/>
          <p:cNvSpPr/>
          <p:nvPr/>
        </p:nvSpPr>
        <p:spPr>
          <a:xfrm>
            <a:off x="8344272" y="2365765"/>
            <a:ext cx="5613" cy="4477"/>
          </a:xfrm>
          <a:custGeom>
            <a:rect b="b" l="l" r="r" t="t"/>
            <a:pathLst>
              <a:path extrusionOk="0" h="7620" w="8254">
                <a:moveTo>
                  <a:pt x="8127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2" name="Google Shape;1862;g3e3bee9323b_1_0"/>
          <p:cNvSpPr/>
          <p:nvPr/>
        </p:nvSpPr>
        <p:spPr>
          <a:xfrm>
            <a:off x="8368959" y="2365765"/>
            <a:ext cx="6748" cy="4477"/>
          </a:xfrm>
          <a:custGeom>
            <a:rect b="b" l="l" r="r" t="t"/>
            <a:pathLst>
              <a:path extrusionOk="0" h="7620" w="8254">
                <a:moveTo>
                  <a:pt x="8115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3" name="Google Shape;1863;g3e3bee9323b_1_0"/>
          <p:cNvSpPr/>
          <p:nvPr/>
        </p:nvSpPr>
        <p:spPr>
          <a:xfrm>
            <a:off x="8394768" y="2365765"/>
            <a:ext cx="5613" cy="4477"/>
          </a:xfrm>
          <a:custGeom>
            <a:rect b="b" l="l" r="r" t="t"/>
            <a:pathLst>
              <a:path extrusionOk="0" h="7620" w="8254">
                <a:moveTo>
                  <a:pt x="8102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4" name="Google Shape;1864;g3e3bee9323b_1_0"/>
          <p:cNvSpPr/>
          <p:nvPr/>
        </p:nvSpPr>
        <p:spPr>
          <a:xfrm>
            <a:off x="8419456" y="2365765"/>
            <a:ext cx="5613" cy="4477"/>
          </a:xfrm>
          <a:custGeom>
            <a:rect b="b" l="l" r="r" t="t"/>
            <a:pathLst>
              <a:path extrusionOk="0" h="7620" w="8254">
                <a:moveTo>
                  <a:pt x="8140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5" name="Google Shape;1865;g3e3bee9323b_1_0"/>
          <p:cNvSpPr/>
          <p:nvPr/>
        </p:nvSpPr>
        <p:spPr>
          <a:xfrm>
            <a:off x="8444143" y="2365765"/>
            <a:ext cx="5613" cy="4477"/>
          </a:xfrm>
          <a:custGeom>
            <a:rect b="b" l="l" r="r" t="t"/>
            <a:pathLst>
              <a:path extrusionOk="0" h="7620" w="8254">
                <a:moveTo>
                  <a:pt x="8089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6" name="Google Shape;1866;g3e3bee9323b_1_0"/>
          <p:cNvSpPr/>
          <p:nvPr/>
        </p:nvSpPr>
        <p:spPr>
          <a:xfrm>
            <a:off x="8468830" y="2365765"/>
            <a:ext cx="5613" cy="4477"/>
          </a:xfrm>
          <a:custGeom>
            <a:rect b="b" l="l" r="r" t="t"/>
            <a:pathLst>
              <a:path extrusionOk="0" h="7620" w="8254">
                <a:moveTo>
                  <a:pt x="8128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7" name="Google Shape;1867;g3e3bee9323b_1_0"/>
          <p:cNvSpPr/>
          <p:nvPr/>
        </p:nvSpPr>
        <p:spPr>
          <a:xfrm>
            <a:off x="8493517" y="2365765"/>
            <a:ext cx="6748" cy="4477"/>
          </a:xfrm>
          <a:custGeom>
            <a:rect b="b" l="l" r="r" t="t"/>
            <a:pathLst>
              <a:path extrusionOk="0" h="7620" w="8254">
                <a:moveTo>
                  <a:pt x="8115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8" name="Google Shape;1868;g3e3bee9323b_1_0"/>
          <p:cNvSpPr/>
          <p:nvPr/>
        </p:nvSpPr>
        <p:spPr>
          <a:xfrm>
            <a:off x="8519327" y="2365765"/>
            <a:ext cx="5613" cy="4477"/>
          </a:xfrm>
          <a:custGeom>
            <a:rect b="b" l="l" r="r" t="t"/>
            <a:pathLst>
              <a:path extrusionOk="0" h="7620" w="8254">
                <a:moveTo>
                  <a:pt x="8077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9" name="Google Shape;1869;g3e3bee9323b_1_0"/>
          <p:cNvSpPr/>
          <p:nvPr/>
        </p:nvSpPr>
        <p:spPr>
          <a:xfrm>
            <a:off x="8544014" y="2365765"/>
            <a:ext cx="5613" cy="4477"/>
          </a:xfrm>
          <a:custGeom>
            <a:rect b="b" l="l" r="r" t="t"/>
            <a:pathLst>
              <a:path extrusionOk="0" h="7620" w="8254">
                <a:moveTo>
                  <a:pt x="8153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0" name="Google Shape;1870;g3e3bee9323b_1_0"/>
          <p:cNvSpPr/>
          <p:nvPr/>
        </p:nvSpPr>
        <p:spPr>
          <a:xfrm>
            <a:off x="8568701" y="2365765"/>
            <a:ext cx="5613" cy="4477"/>
          </a:xfrm>
          <a:custGeom>
            <a:rect b="b" l="l" r="r" t="t"/>
            <a:pathLst>
              <a:path extrusionOk="0" h="7620" w="8254">
                <a:moveTo>
                  <a:pt x="8115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1" name="Google Shape;1871;g3e3bee9323b_1_0"/>
          <p:cNvSpPr/>
          <p:nvPr/>
        </p:nvSpPr>
        <p:spPr>
          <a:xfrm>
            <a:off x="8593388" y="2365765"/>
            <a:ext cx="6748" cy="4477"/>
          </a:xfrm>
          <a:custGeom>
            <a:rect b="b" l="l" r="r" t="t"/>
            <a:pathLst>
              <a:path extrusionOk="0" h="7620" w="8254">
                <a:moveTo>
                  <a:pt x="8102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2" name="Google Shape;1872;g3e3bee9323b_1_0"/>
          <p:cNvSpPr/>
          <p:nvPr/>
        </p:nvSpPr>
        <p:spPr>
          <a:xfrm>
            <a:off x="8619197" y="2365765"/>
            <a:ext cx="5613" cy="4477"/>
          </a:xfrm>
          <a:custGeom>
            <a:rect b="b" l="l" r="r" t="t"/>
            <a:pathLst>
              <a:path extrusionOk="0" h="7620" w="8254">
                <a:moveTo>
                  <a:pt x="8089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3" name="Google Shape;1873;g3e3bee9323b_1_0"/>
          <p:cNvSpPr/>
          <p:nvPr/>
        </p:nvSpPr>
        <p:spPr>
          <a:xfrm>
            <a:off x="8643885" y="2365765"/>
            <a:ext cx="5613" cy="4477"/>
          </a:xfrm>
          <a:custGeom>
            <a:rect b="b" l="l" r="r" t="t"/>
            <a:pathLst>
              <a:path extrusionOk="0" h="7620" w="8254">
                <a:moveTo>
                  <a:pt x="8115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4" name="Google Shape;1874;g3e3bee9323b_1_0"/>
          <p:cNvSpPr/>
          <p:nvPr/>
        </p:nvSpPr>
        <p:spPr>
          <a:xfrm>
            <a:off x="8668572" y="2365765"/>
            <a:ext cx="5613" cy="4477"/>
          </a:xfrm>
          <a:custGeom>
            <a:rect b="b" l="l" r="r" t="t"/>
            <a:pathLst>
              <a:path extrusionOk="0" h="7620" w="8254">
                <a:moveTo>
                  <a:pt x="8115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5" name="Google Shape;1875;g3e3bee9323b_1_0"/>
          <p:cNvSpPr/>
          <p:nvPr/>
        </p:nvSpPr>
        <p:spPr>
          <a:xfrm>
            <a:off x="8693259" y="2365765"/>
            <a:ext cx="5613" cy="4477"/>
          </a:xfrm>
          <a:custGeom>
            <a:rect b="b" l="l" r="r" t="t"/>
            <a:pathLst>
              <a:path extrusionOk="0" h="7620" w="8254">
                <a:moveTo>
                  <a:pt x="8102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6" name="Google Shape;1876;g3e3bee9323b_1_0"/>
          <p:cNvSpPr/>
          <p:nvPr/>
        </p:nvSpPr>
        <p:spPr>
          <a:xfrm>
            <a:off x="8717946" y="2365765"/>
            <a:ext cx="6748" cy="4477"/>
          </a:xfrm>
          <a:custGeom>
            <a:rect b="b" l="l" r="r" t="t"/>
            <a:pathLst>
              <a:path extrusionOk="0" h="7620" w="8254">
                <a:moveTo>
                  <a:pt x="8128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7" name="Google Shape;1877;g3e3bee9323b_1_0"/>
          <p:cNvSpPr/>
          <p:nvPr/>
        </p:nvSpPr>
        <p:spPr>
          <a:xfrm>
            <a:off x="8743756" y="2365765"/>
            <a:ext cx="5613" cy="4477"/>
          </a:xfrm>
          <a:custGeom>
            <a:rect b="b" l="l" r="r" t="t"/>
            <a:pathLst>
              <a:path extrusionOk="0" h="7620" w="8254">
                <a:moveTo>
                  <a:pt x="8102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8" name="Google Shape;1878;g3e3bee9323b_1_0"/>
          <p:cNvSpPr/>
          <p:nvPr/>
        </p:nvSpPr>
        <p:spPr>
          <a:xfrm>
            <a:off x="8768443" y="2365765"/>
            <a:ext cx="5613" cy="4477"/>
          </a:xfrm>
          <a:custGeom>
            <a:rect b="b" l="l" r="r" t="t"/>
            <a:pathLst>
              <a:path extrusionOk="0" h="7620" w="8254">
                <a:moveTo>
                  <a:pt x="8102" y="0"/>
                </a:moveTo>
                <a:lnTo>
                  <a:pt x="0" y="740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9" name="Google Shape;1879;g3e3bee9323b_1_0"/>
          <p:cNvSpPr/>
          <p:nvPr/>
        </p:nvSpPr>
        <p:spPr>
          <a:xfrm>
            <a:off x="8774053" y="2365765"/>
            <a:ext cx="6734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40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0" name="Google Shape;1880;g3e3bee9323b_1_0"/>
          <p:cNvSpPr/>
          <p:nvPr/>
        </p:nvSpPr>
        <p:spPr>
          <a:xfrm>
            <a:off x="8749366" y="2365765"/>
            <a:ext cx="5601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363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1" name="Google Shape;1881;g3e3bee9323b_1_0"/>
          <p:cNvSpPr/>
          <p:nvPr/>
        </p:nvSpPr>
        <p:spPr>
          <a:xfrm>
            <a:off x="8724679" y="2365765"/>
            <a:ext cx="5601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41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2" name="Google Shape;1882;g3e3bee9323b_1_0"/>
          <p:cNvSpPr/>
          <p:nvPr/>
        </p:nvSpPr>
        <p:spPr>
          <a:xfrm>
            <a:off x="8698870" y="2365765"/>
            <a:ext cx="6734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40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3" name="Google Shape;1883;g3e3bee9323b_1_0"/>
          <p:cNvSpPr/>
          <p:nvPr/>
        </p:nvSpPr>
        <p:spPr>
          <a:xfrm>
            <a:off x="8674183" y="2365765"/>
            <a:ext cx="6734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38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4" name="Google Shape;1884;g3e3bee9323b_1_0"/>
          <p:cNvSpPr/>
          <p:nvPr/>
        </p:nvSpPr>
        <p:spPr>
          <a:xfrm>
            <a:off x="8649496" y="2365765"/>
            <a:ext cx="5601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38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5" name="Google Shape;1885;g3e3bee9323b_1_0"/>
          <p:cNvSpPr/>
          <p:nvPr/>
        </p:nvSpPr>
        <p:spPr>
          <a:xfrm>
            <a:off x="8624808" y="2365765"/>
            <a:ext cx="5601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38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6" name="Google Shape;1886;g3e3bee9323b_1_0"/>
          <p:cNvSpPr/>
          <p:nvPr/>
        </p:nvSpPr>
        <p:spPr>
          <a:xfrm>
            <a:off x="8598999" y="2365765"/>
            <a:ext cx="6734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41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7" name="Google Shape;1887;g3e3bee9323b_1_0"/>
          <p:cNvSpPr/>
          <p:nvPr/>
        </p:nvSpPr>
        <p:spPr>
          <a:xfrm>
            <a:off x="8574312" y="2365765"/>
            <a:ext cx="6734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38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8" name="Google Shape;1888;g3e3bee9323b_1_0"/>
          <p:cNvSpPr/>
          <p:nvPr/>
        </p:nvSpPr>
        <p:spPr>
          <a:xfrm>
            <a:off x="8549624" y="2365765"/>
            <a:ext cx="6734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37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9" name="Google Shape;1889;g3e3bee9323b_1_0"/>
          <p:cNvSpPr/>
          <p:nvPr/>
        </p:nvSpPr>
        <p:spPr>
          <a:xfrm>
            <a:off x="8524937" y="2365765"/>
            <a:ext cx="5601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41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0" name="Google Shape;1890;g3e3bee9323b_1_0"/>
          <p:cNvSpPr/>
          <p:nvPr/>
        </p:nvSpPr>
        <p:spPr>
          <a:xfrm>
            <a:off x="8500250" y="2365765"/>
            <a:ext cx="5601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40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1" name="Google Shape;1891;g3e3bee9323b_1_0"/>
          <p:cNvSpPr/>
          <p:nvPr/>
        </p:nvSpPr>
        <p:spPr>
          <a:xfrm>
            <a:off x="8474441" y="2365765"/>
            <a:ext cx="6734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40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2" name="Google Shape;1892;g3e3bee9323b_1_0"/>
          <p:cNvSpPr/>
          <p:nvPr/>
        </p:nvSpPr>
        <p:spPr>
          <a:xfrm>
            <a:off x="8449754" y="2365765"/>
            <a:ext cx="6734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38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3" name="Google Shape;1893;g3e3bee9323b_1_0"/>
          <p:cNvSpPr/>
          <p:nvPr/>
        </p:nvSpPr>
        <p:spPr>
          <a:xfrm>
            <a:off x="8425067" y="2365765"/>
            <a:ext cx="6734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38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4" name="Google Shape;1894;g3e3bee9323b_1_0"/>
          <p:cNvSpPr/>
          <p:nvPr/>
        </p:nvSpPr>
        <p:spPr>
          <a:xfrm>
            <a:off x="8400379" y="2365765"/>
            <a:ext cx="5601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37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5" name="Google Shape;1895;g3e3bee9323b_1_0"/>
          <p:cNvSpPr/>
          <p:nvPr/>
        </p:nvSpPr>
        <p:spPr>
          <a:xfrm>
            <a:off x="8375692" y="2365765"/>
            <a:ext cx="5601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37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6" name="Google Shape;1896;g3e3bee9323b_1_0"/>
          <p:cNvSpPr/>
          <p:nvPr/>
        </p:nvSpPr>
        <p:spPr>
          <a:xfrm>
            <a:off x="8349882" y="2365765"/>
            <a:ext cx="6734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40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7" name="Google Shape;1897;g3e3bee9323b_1_0"/>
          <p:cNvSpPr/>
          <p:nvPr/>
        </p:nvSpPr>
        <p:spPr>
          <a:xfrm>
            <a:off x="8325195" y="2365765"/>
            <a:ext cx="6734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40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8" name="Google Shape;1898;g3e3bee9323b_1_0"/>
          <p:cNvSpPr/>
          <p:nvPr/>
        </p:nvSpPr>
        <p:spPr>
          <a:xfrm>
            <a:off x="8300508" y="2365765"/>
            <a:ext cx="5601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38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9" name="Google Shape;1899;g3e3bee9323b_1_0"/>
          <p:cNvSpPr/>
          <p:nvPr/>
        </p:nvSpPr>
        <p:spPr>
          <a:xfrm>
            <a:off x="8275821" y="2365765"/>
            <a:ext cx="5601" cy="0"/>
          </a:xfrm>
          <a:custGeom>
            <a:rect b="b" l="l" r="r" t="t"/>
            <a:pathLst>
              <a:path extrusionOk="0" h="1270" w="8890">
                <a:moveTo>
                  <a:pt x="-1930" y="0"/>
                </a:moveTo>
                <a:lnTo>
                  <a:pt x="1041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0" name="Google Shape;1900;g3e3bee9323b_1_0"/>
          <p:cNvSpPr/>
          <p:nvPr/>
        </p:nvSpPr>
        <p:spPr>
          <a:xfrm>
            <a:off x="8251134" y="2365765"/>
            <a:ext cx="5620" cy="0"/>
          </a:xfrm>
          <a:custGeom>
            <a:rect b="b" l="l" r="r" t="t"/>
            <a:pathLst>
              <a:path extrusionOk="0" h="635" w="7620">
                <a:moveTo>
                  <a:pt x="-1930" y="0"/>
                </a:moveTo>
                <a:lnTo>
                  <a:pt x="938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1" name="Google Shape;1901;g3e3bee9323b_1_0"/>
          <p:cNvSpPr/>
          <p:nvPr/>
        </p:nvSpPr>
        <p:spPr>
          <a:xfrm>
            <a:off x="8779664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86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2" name="Google Shape;1902;g3e3bee9323b_1_0"/>
          <p:cNvSpPr/>
          <p:nvPr/>
        </p:nvSpPr>
        <p:spPr>
          <a:xfrm>
            <a:off x="8754977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98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3" name="Google Shape;1903;g3e3bee9323b_1_0"/>
          <p:cNvSpPr/>
          <p:nvPr/>
        </p:nvSpPr>
        <p:spPr>
          <a:xfrm>
            <a:off x="8730290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86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4" name="Google Shape;1904;g3e3bee9323b_1_0"/>
          <p:cNvSpPr/>
          <p:nvPr/>
        </p:nvSpPr>
        <p:spPr>
          <a:xfrm>
            <a:off x="8705603" y="2365765"/>
            <a:ext cx="2245" cy="4488"/>
          </a:xfrm>
          <a:custGeom>
            <a:rect b="b" l="l" r="r" t="t"/>
            <a:pathLst>
              <a:path extrusionOk="0" h="6985" w="4445">
                <a:moveTo>
                  <a:pt x="3873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5" name="Google Shape;1905;g3e3bee9323b_1_0"/>
          <p:cNvSpPr/>
          <p:nvPr/>
        </p:nvSpPr>
        <p:spPr>
          <a:xfrm>
            <a:off x="8679793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98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6" name="Google Shape;1906;g3e3bee9323b_1_0"/>
          <p:cNvSpPr/>
          <p:nvPr/>
        </p:nvSpPr>
        <p:spPr>
          <a:xfrm>
            <a:off x="8655106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86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7" name="Google Shape;1907;g3e3bee9323b_1_0"/>
          <p:cNvSpPr/>
          <p:nvPr/>
        </p:nvSpPr>
        <p:spPr>
          <a:xfrm>
            <a:off x="8630419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60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8" name="Google Shape;1908;g3e3bee9323b_1_0"/>
          <p:cNvSpPr/>
          <p:nvPr/>
        </p:nvSpPr>
        <p:spPr>
          <a:xfrm>
            <a:off x="8605732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98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9" name="Google Shape;1909;g3e3bee9323b_1_0"/>
          <p:cNvSpPr/>
          <p:nvPr/>
        </p:nvSpPr>
        <p:spPr>
          <a:xfrm>
            <a:off x="8581044" y="2365765"/>
            <a:ext cx="2245" cy="4488"/>
          </a:xfrm>
          <a:custGeom>
            <a:rect b="b" l="l" r="r" t="t"/>
            <a:pathLst>
              <a:path extrusionOk="0" h="6985" w="4445">
                <a:moveTo>
                  <a:pt x="3898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0" name="Google Shape;1910;g3e3bee9323b_1_0"/>
          <p:cNvSpPr/>
          <p:nvPr/>
        </p:nvSpPr>
        <p:spPr>
          <a:xfrm>
            <a:off x="8555235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73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1" name="Google Shape;1911;g3e3bee9323b_1_0"/>
          <p:cNvSpPr/>
          <p:nvPr/>
        </p:nvSpPr>
        <p:spPr>
          <a:xfrm>
            <a:off x="8530548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73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2" name="Google Shape;1912;g3e3bee9323b_1_0"/>
          <p:cNvSpPr/>
          <p:nvPr/>
        </p:nvSpPr>
        <p:spPr>
          <a:xfrm>
            <a:off x="8505861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86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3" name="Google Shape;1913;g3e3bee9323b_1_0"/>
          <p:cNvSpPr/>
          <p:nvPr/>
        </p:nvSpPr>
        <p:spPr>
          <a:xfrm>
            <a:off x="8481174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48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4" name="Google Shape;1914;g3e3bee9323b_1_0"/>
          <p:cNvSpPr/>
          <p:nvPr/>
        </p:nvSpPr>
        <p:spPr>
          <a:xfrm>
            <a:off x="8455364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98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5" name="Google Shape;1915;g3e3bee9323b_1_0"/>
          <p:cNvSpPr/>
          <p:nvPr/>
        </p:nvSpPr>
        <p:spPr>
          <a:xfrm>
            <a:off x="8430677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98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6" name="Google Shape;1916;g3e3bee9323b_1_0"/>
          <p:cNvSpPr/>
          <p:nvPr/>
        </p:nvSpPr>
        <p:spPr>
          <a:xfrm>
            <a:off x="8405990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86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7" name="Google Shape;1917;g3e3bee9323b_1_0"/>
          <p:cNvSpPr/>
          <p:nvPr/>
        </p:nvSpPr>
        <p:spPr>
          <a:xfrm>
            <a:off x="8381303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86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8" name="Google Shape;1918;g3e3bee9323b_1_0"/>
          <p:cNvSpPr/>
          <p:nvPr/>
        </p:nvSpPr>
        <p:spPr>
          <a:xfrm>
            <a:off x="8356615" y="2365765"/>
            <a:ext cx="2245" cy="4488"/>
          </a:xfrm>
          <a:custGeom>
            <a:rect b="b" l="l" r="r" t="t"/>
            <a:pathLst>
              <a:path extrusionOk="0" h="6985" w="4445">
                <a:moveTo>
                  <a:pt x="3873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9" name="Google Shape;1919;g3e3bee9323b_1_0"/>
          <p:cNvSpPr/>
          <p:nvPr/>
        </p:nvSpPr>
        <p:spPr>
          <a:xfrm>
            <a:off x="8330806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73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0" name="Google Shape;1920;g3e3bee9323b_1_0"/>
          <p:cNvSpPr/>
          <p:nvPr/>
        </p:nvSpPr>
        <p:spPr>
          <a:xfrm>
            <a:off x="8306119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73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1" name="Google Shape;1921;g3e3bee9323b_1_0"/>
          <p:cNvSpPr/>
          <p:nvPr/>
        </p:nvSpPr>
        <p:spPr>
          <a:xfrm>
            <a:off x="8281432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73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2" name="Google Shape;1922;g3e3bee9323b_1_0"/>
          <p:cNvSpPr/>
          <p:nvPr/>
        </p:nvSpPr>
        <p:spPr>
          <a:xfrm>
            <a:off x="8256745" y="2365765"/>
            <a:ext cx="3367" cy="4488"/>
          </a:xfrm>
          <a:custGeom>
            <a:rect b="b" l="l" r="r" t="t"/>
            <a:pathLst>
              <a:path extrusionOk="0" h="6985" w="4445">
                <a:moveTo>
                  <a:pt x="3898" y="6362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3" name="Google Shape;1923;g3e3bee9323b_1_0"/>
          <p:cNvSpPr/>
          <p:nvPr/>
        </p:nvSpPr>
        <p:spPr>
          <a:xfrm>
            <a:off x="8780786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4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4" name="Google Shape;1924;g3e3bee9323b_1_0"/>
          <p:cNvSpPr/>
          <p:nvPr/>
        </p:nvSpPr>
        <p:spPr>
          <a:xfrm>
            <a:off x="8756099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0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5" name="Google Shape;1925;g3e3bee9323b_1_0"/>
          <p:cNvSpPr/>
          <p:nvPr/>
        </p:nvSpPr>
        <p:spPr>
          <a:xfrm>
            <a:off x="8731412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4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6" name="Google Shape;1926;g3e3bee9323b_1_0"/>
          <p:cNvSpPr/>
          <p:nvPr/>
        </p:nvSpPr>
        <p:spPr>
          <a:xfrm>
            <a:off x="8705603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3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7" name="Google Shape;1927;g3e3bee9323b_1_0"/>
          <p:cNvSpPr/>
          <p:nvPr/>
        </p:nvSpPr>
        <p:spPr>
          <a:xfrm>
            <a:off x="8680916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4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8" name="Google Shape;1928;g3e3bee9323b_1_0"/>
          <p:cNvSpPr/>
          <p:nvPr/>
        </p:nvSpPr>
        <p:spPr>
          <a:xfrm>
            <a:off x="8656229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1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9" name="Google Shape;1929;g3e3bee9323b_1_0"/>
          <p:cNvSpPr/>
          <p:nvPr/>
        </p:nvSpPr>
        <p:spPr>
          <a:xfrm>
            <a:off x="8631541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78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0" name="Google Shape;1930;g3e3bee9323b_1_0"/>
          <p:cNvSpPr/>
          <p:nvPr/>
        </p:nvSpPr>
        <p:spPr>
          <a:xfrm>
            <a:off x="8605732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7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1" name="Google Shape;1931;g3e3bee9323b_1_0"/>
          <p:cNvSpPr/>
          <p:nvPr/>
        </p:nvSpPr>
        <p:spPr>
          <a:xfrm>
            <a:off x="8581044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0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2" name="Google Shape;1932;g3e3bee9323b_1_0"/>
          <p:cNvSpPr/>
          <p:nvPr/>
        </p:nvSpPr>
        <p:spPr>
          <a:xfrm>
            <a:off x="8556357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1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3" name="Google Shape;1933;g3e3bee9323b_1_0"/>
          <p:cNvSpPr/>
          <p:nvPr/>
        </p:nvSpPr>
        <p:spPr>
          <a:xfrm>
            <a:off x="8531670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4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4" name="Google Shape;1934;g3e3bee9323b_1_0"/>
          <p:cNvSpPr/>
          <p:nvPr/>
        </p:nvSpPr>
        <p:spPr>
          <a:xfrm>
            <a:off x="8506983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1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5" name="Google Shape;1935;g3e3bee9323b_1_0"/>
          <p:cNvSpPr/>
          <p:nvPr/>
        </p:nvSpPr>
        <p:spPr>
          <a:xfrm>
            <a:off x="8481174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0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6" name="Google Shape;1936;g3e3bee9323b_1_0"/>
          <p:cNvSpPr/>
          <p:nvPr/>
        </p:nvSpPr>
        <p:spPr>
          <a:xfrm>
            <a:off x="8456487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4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7" name="Google Shape;1937;g3e3bee9323b_1_0"/>
          <p:cNvSpPr/>
          <p:nvPr/>
        </p:nvSpPr>
        <p:spPr>
          <a:xfrm>
            <a:off x="8431799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44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8" name="Google Shape;1938;g3e3bee9323b_1_0"/>
          <p:cNvSpPr/>
          <p:nvPr/>
        </p:nvSpPr>
        <p:spPr>
          <a:xfrm>
            <a:off x="8407112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3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9" name="Google Shape;1939;g3e3bee9323b_1_0"/>
          <p:cNvSpPr/>
          <p:nvPr/>
        </p:nvSpPr>
        <p:spPr>
          <a:xfrm>
            <a:off x="8381303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3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0" name="Google Shape;1940;g3e3bee9323b_1_0"/>
          <p:cNvSpPr/>
          <p:nvPr/>
        </p:nvSpPr>
        <p:spPr>
          <a:xfrm>
            <a:off x="8356615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1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1" name="Google Shape;1941;g3e3bee9323b_1_0"/>
          <p:cNvSpPr/>
          <p:nvPr/>
        </p:nvSpPr>
        <p:spPr>
          <a:xfrm>
            <a:off x="8331928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0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2" name="Google Shape;1942;g3e3bee9323b_1_0"/>
          <p:cNvSpPr/>
          <p:nvPr/>
        </p:nvSpPr>
        <p:spPr>
          <a:xfrm>
            <a:off x="8307241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0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3" name="Google Shape;1943;g3e3bee9323b_1_0"/>
          <p:cNvSpPr/>
          <p:nvPr/>
        </p:nvSpPr>
        <p:spPr>
          <a:xfrm>
            <a:off x="8282554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06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4" name="Google Shape;1944;g3e3bee9323b_1_0"/>
          <p:cNvSpPr/>
          <p:nvPr/>
        </p:nvSpPr>
        <p:spPr>
          <a:xfrm>
            <a:off x="8256745" y="2370254"/>
            <a:ext cx="2246" cy="6733"/>
          </a:xfrm>
          <a:custGeom>
            <a:rect b="b" l="l" r="r" t="t"/>
            <a:pathLst>
              <a:path extrusionOk="0" h="8889" w="3175">
                <a:moveTo>
                  <a:pt x="0" y="8813"/>
                </a:moveTo>
                <a:lnTo>
                  <a:pt x="283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5" name="Google Shape;1945;g3e3bee9323b_1_0"/>
          <p:cNvSpPr/>
          <p:nvPr/>
        </p:nvSpPr>
        <p:spPr>
          <a:xfrm>
            <a:off x="8778542" y="2376988"/>
            <a:ext cx="2246" cy="1124"/>
          </a:xfrm>
          <a:custGeom>
            <a:rect b="b" l="l" r="r" t="t"/>
            <a:pathLst>
              <a:path extrusionOk="0" h="2539" w="3175">
                <a:moveTo>
                  <a:pt x="0" y="2006"/>
                </a:moveTo>
                <a:lnTo>
                  <a:pt x="25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6" name="Google Shape;1946;g3e3bee9323b_1_0"/>
          <p:cNvSpPr/>
          <p:nvPr/>
        </p:nvSpPr>
        <p:spPr>
          <a:xfrm>
            <a:off x="8753855" y="2376988"/>
            <a:ext cx="2246" cy="1124"/>
          </a:xfrm>
          <a:custGeom>
            <a:rect b="b" l="l" r="r" t="t"/>
            <a:pathLst>
              <a:path extrusionOk="0" h="2539" w="3175">
                <a:moveTo>
                  <a:pt x="0" y="2006"/>
                </a:moveTo>
                <a:lnTo>
                  <a:pt x="25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7" name="Google Shape;1947;g3e3bee9323b_1_0"/>
          <p:cNvSpPr/>
          <p:nvPr/>
        </p:nvSpPr>
        <p:spPr>
          <a:xfrm>
            <a:off x="8729168" y="2376988"/>
            <a:ext cx="2246" cy="1124"/>
          </a:xfrm>
          <a:custGeom>
            <a:rect b="b" l="l" r="r" t="t"/>
            <a:pathLst>
              <a:path extrusionOk="0" h="2539" w="3175">
                <a:moveTo>
                  <a:pt x="0" y="2006"/>
                </a:moveTo>
                <a:lnTo>
                  <a:pt x="25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8" name="Google Shape;1948;g3e3bee9323b_1_0"/>
          <p:cNvSpPr/>
          <p:nvPr/>
        </p:nvSpPr>
        <p:spPr>
          <a:xfrm>
            <a:off x="8704480" y="2376988"/>
            <a:ext cx="1124" cy="1124"/>
          </a:xfrm>
          <a:custGeom>
            <a:rect b="b" l="l" r="r" t="t"/>
            <a:pathLst>
              <a:path extrusionOk="0" h="2539" w="2540">
                <a:moveTo>
                  <a:pt x="0" y="2006"/>
                </a:moveTo>
                <a:lnTo>
                  <a:pt x="253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9" name="Google Shape;1949;g3e3bee9323b_1_0"/>
          <p:cNvSpPr/>
          <p:nvPr/>
        </p:nvSpPr>
        <p:spPr>
          <a:xfrm>
            <a:off x="8678671" y="2376988"/>
            <a:ext cx="2242" cy="1124"/>
          </a:xfrm>
          <a:custGeom>
            <a:rect b="b" l="l" r="r" t="t"/>
            <a:pathLst>
              <a:path extrusionOk="0" h="2539" w="2540">
                <a:moveTo>
                  <a:pt x="0" y="2006"/>
                </a:moveTo>
                <a:lnTo>
                  <a:pt x="254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0" name="Google Shape;1950;g3e3bee9323b_1_0"/>
          <p:cNvSpPr/>
          <p:nvPr/>
        </p:nvSpPr>
        <p:spPr>
          <a:xfrm>
            <a:off x="8653984" y="2376988"/>
            <a:ext cx="2246" cy="1124"/>
          </a:xfrm>
          <a:custGeom>
            <a:rect b="b" l="l" r="r" t="t"/>
            <a:pathLst>
              <a:path extrusionOk="0" h="2539" w="3175">
                <a:moveTo>
                  <a:pt x="0" y="2006"/>
                </a:moveTo>
                <a:lnTo>
                  <a:pt x="2578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1" name="Google Shape;1951;g3e3bee9323b_1_0"/>
          <p:cNvSpPr/>
          <p:nvPr/>
        </p:nvSpPr>
        <p:spPr>
          <a:xfrm>
            <a:off x="8629297" y="2376988"/>
            <a:ext cx="2246" cy="1124"/>
          </a:xfrm>
          <a:custGeom>
            <a:rect b="b" l="l" r="r" t="t"/>
            <a:pathLst>
              <a:path extrusionOk="0" h="2539" w="3175">
                <a:moveTo>
                  <a:pt x="0" y="2006"/>
                </a:moveTo>
                <a:lnTo>
                  <a:pt x="25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2" name="Google Shape;1952;g3e3bee9323b_1_0"/>
          <p:cNvSpPr/>
          <p:nvPr/>
        </p:nvSpPr>
        <p:spPr>
          <a:xfrm>
            <a:off x="8604610" y="2376988"/>
            <a:ext cx="1124" cy="1124"/>
          </a:xfrm>
          <a:custGeom>
            <a:rect b="b" l="l" r="r" t="t"/>
            <a:pathLst>
              <a:path extrusionOk="0" h="2539" w="2540">
                <a:moveTo>
                  <a:pt x="0" y="2006"/>
                </a:moveTo>
                <a:lnTo>
                  <a:pt x="252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3" name="Google Shape;1953;g3e3bee9323b_1_0"/>
          <p:cNvSpPr/>
          <p:nvPr/>
        </p:nvSpPr>
        <p:spPr>
          <a:xfrm>
            <a:off x="8579923" y="2376988"/>
            <a:ext cx="2246" cy="1124"/>
          </a:xfrm>
          <a:custGeom>
            <a:rect b="b" l="l" r="r" t="t"/>
            <a:pathLst>
              <a:path extrusionOk="0" h="2539" w="3175">
                <a:moveTo>
                  <a:pt x="0" y="2006"/>
                </a:moveTo>
                <a:lnTo>
                  <a:pt x="25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4" name="Google Shape;1954;g3e3bee9323b_1_0"/>
          <p:cNvSpPr/>
          <p:nvPr/>
        </p:nvSpPr>
        <p:spPr>
          <a:xfrm>
            <a:off x="8554113" y="2376988"/>
            <a:ext cx="2246" cy="1124"/>
          </a:xfrm>
          <a:custGeom>
            <a:rect b="b" l="l" r="r" t="t"/>
            <a:pathLst>
              <a:path extrusionOk="0" h="2539" w="3175">
                <a:moveTo>
                  <a:pt x="0" y="2006"/>
                </a:moveTo>
                <a:lnTo>
                  <a:pt x="25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5" name="Google Shape;1955;g3e3bee9323b_1_0"/>
          <p:cNvSpPr/>
          <p:nvPr/>
        </p:nvSpPr>
        <p:spPr>
          <a:xfrm>
            <a:off x="8529426" y="2376988"/>
            <a:ext cx="2246" cy="1124"/>
          </a:xfrm>
          <a:custGeom>
            <a:rect b="b" l="l" r="r" t="t"/>
            <a:pathLst>
              <a:path extrusionOk="0" h="2539" w="3175">
                <a:moveTo>
                  <a:pt x="0" y="2006"/>
                </a:moveTo>
                <a:lnTo>
                  <a:pt x="25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6" name="Google Shape;1956;g3e3bee9323b_1_0"/>
          <p:cNvSpPr/>
          <p:nvPr/>
        </p:nvSpPr>
        <p:spPr>
          <a:xfrm>
            <a:off x="8504739" y="2376988"/>
            <a:ext cx="2246" cy="1124"/>
          </a:xfrm>
          <a:custGeom>
            <a:rect b="b" l="l" r="r" t="t"/>
            <a:pathLst>
              <a:path extrusionOk="0" h="2539" w="3175">
                <a:moveTo>
                  <a:pt x="0" y="2006"/>
                </a:moveTo>
                <a:lnTo>
                  <a:pt x="25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7" name="Google Shape;1957;g3e3bee9323b_1_0"/>
          <p:cNvSpPr/>
          <p:nvPr/>
        </p:nvSpPr>
        <p:spPr>
          <a:xfrm>
            <a:off x="8480051" y="2376988"/>
            <a:ext cx="2246" cy="1124"/>
          </a:xfrm>
          <a:custGeom>
            <a:rect b="b" l="l" r="r" t="t"/>
            <a:pathLst>
              <a:path extrusionOk="0" h="2539" w="3175">
                <a:moveTo>
                  <a:pt x="0" y="2006"/>
                </a:moveTo>
                <a:lnTo>
                  <a:pt x="25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8" name="Google Shape;1958;g3e3bee9323b_1_0"/>
          <p:cNvSpPr/>
          <p:nvPr/>
        </p:nvSpPr>
        <p:spPr>
          <a:xfrm>
            <a:off x="8455364" y="2376988"/>
            <a:ext cx="1124" cy="1124"/>
          </a:xfrm>
          <a:custGeom>
            <a:rect b="b" l="l" r="r" t="t"/>
            <a:pathLst>
              <a:path extrusionOk="0" h="2539" w="2540">
                <a:moveTo>
                  <a:pt x="0" y="2006"/>
                </a:moveTo>
                <a:lnTo>
                  <a:pt x="2527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9" name="Google Shape;1959;g3e3bee9323b_1_0"/>
          <p:cNvSpPr/>
          <p:nvPr/>
        </p:nvSpPr>
        <p:spPr>
          <a:xfrm>
            <a:off x="8429555" y="2376988"/>
            <a:ext cx="2246" cy="1124"/>
          </a:xfrm>
          <a:custGeom>
            <a:rect b="b" l="l" r="r" t="t"/>
            <a:pathLst>
              <a:path extrusionOk="0" h="2539" w="3175">
                <a:moveTo>
                  <a:pt x="0" y="2006"/>
                </a:moveTo>
                <a:lnTo>
                  <a:pt x="25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0" name="Google Shape;1960;g3e3bee9323b_1_0"/>
          <p:cNvSpPr/>
          <p:nvPr/>
        </p:nvSpPr>
        <p:spPr>
          <a:xfrm>
            <a:off x="8404868" y="2376988"/>
            <a:ext cx="2246" cy="1124"/>
          </a:xfrm>
          <a:custGeom>
            <a:rect b="b" l="l" r="r" t="t"/>
            <a:pathLst>
              <a:path extrusionOk="0" h="2539" w="3175">
                <a:moveTo>
                  <a:pt x="0" y="2006"/>
                </a:moveTo>
                <a:lnTo>
                  <a:pt x="25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1" name="Google Shape;1961;g3e3bee9323b_1_0"/>
          <p:cNvSpPr/>
          <p:nvPr/>
        </p:nvSpPr>
        <p:spPr>
          <a:xfrm>
            <a:off x="8380181" y="2376988"/>
            <a:ext cx="1124" cy="1124"/>
          </a:xfrm>
          <a:custGeom>
            <a:rect b="b" l="l" r="r" t="t"/>
            <a:pathLst>
              <a:path extrusionOk="0" h="2539" w="2540">
                <a:moveTo>
                  <a:pt x="0" y="2006"/>
                </a:moveTo>
                <a:lnTo>
                  <a:pt x="2539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2" name="Google Shape;1962;g3e3bee9323b_1_0"/>
          <p:cNvSpPr/>
          <p:nvPr/>
        </p:nvSpPr>
        <p:spPr>
          <a:xfrm>
            <a:off x="8355494" y="2376988"/>
            <a:ext cx="2246" cy="1124"/>
          </a:xfrm>
          <a:custGeom>
            <a:rect b="b" l="l" r="r" t="t"/>
            <a:pathLst>
              <a:path extrusionOk="0" h="2539" w="3175">
                <a:moveTo>
                  <a:pt x="0" y="2006"/>
                </a:moveTo>
                <a:lnTo>
                  <a:pt x="2552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3" name="Google Shape;1963;g3e3bee9323b_1_0"/>
          <p:cNvSpPr/>
          <p:nvPr/>
        </p:nvSpPr>
        <p:spPr>
          <a:xfrm>
            <a:off x="8329684" y="2376988"/>
            <a:ext cx="2246" cy="1124"/>
          </a:xfrm>
          <a:custGeom>
            <a:rect b="b" l="l" r="r" t="t"/>
            <a:pathLst>
              <a:path extrusionOk="0" h="2539" w="3175">
                <a:moveTo>
                  <a:pt x="0" y="2006"/>
                </a:moveTo>
                <a:lnTo>
                  <a:pt x="25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4" name="Google Shape;1964;g3e3bee9323b_1_0"/>
          <p:cNvSpPr/>
          <p:nvPr/>
        </p:nvSpPr>
        <p:spPr>
          <a:xfrm>
            <a:off x="8304997" y="2376988"/>
            <a:ext cx="2246" cy="1124"/>
          </a:xfrm>
          <a:custGeom>
            <a:rect b="b" l="l" r="r" t="t"/>
            <a:pathLst>
              <a:path extrusionOk="0" h="2539" w="3175">
                <a:moveTo>
                  <a:pt x="0" y="2006"/>
                </a:moveTo>
                <a:lnTo>
                  <a:pt x="25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5" name="Google Shape;1965;g3e3bee9323b_1_0"/>
          <p:cNvSpPr/>
          <p:nvPr/>
        </p:nvSpPr>
        <p:spPr>
          <a:xfrm>
            <a:off x="8280309" y="2376988"/>
            <a:ext cx="2246" cy="1124"/>
          </a:xfrm>
          <a:custGeom>
            <a:rect b="b" l="l" r="r" t="t"/>
            <a:pathLst>
              <a:path extrusionOk="0" h="2539" w="3175">
                <a:moveTo>
                  <a:pt x="0" y="2006"/>
                </a:moveTo>
                <a:lnTo>
                  <a:pt x="25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6" name="Google Shape;1966;g3e3bee9323b_1_0"/>
          <p:cNvSpPr/>
          <p:nvPr/>
        </p:nvSpPr>
        <p:spPr>
          <a:xfrm>
            <a:off x="8255622" y="2376988"/>
            <a:ext cx="2246" cy="1124"/>
          </a:xfrm>
          <a:custGeom>
            <a:rect b="b" l="l" r="r" t="t"/>
            <a:pathLst>
              <a:path extrusionOk="0" h="2539" w="3175">
                <a:moveTo>
                  <a:pt x="0" y="2006"/>
                </a:moveTo>
                <a:lnTo>
                  <a:pt x="2565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7" name="Google Shape;1967;g3e3bee9323b_1_0"/>
          <p:cNvSpPr/>
          <p:nvPr/>
        </p:nvSpPr>
        <p:spPr>
          <a:xfrm>
            <a:off x="8269088" y="2375865"/>
            <a:ext cx="1119" cy="2246"/>
          </a:xfrm>
          <a:custGeom>
            <a:rect b="b" l="l" r="r" t="t"/>
            <a:pathLst>
              <a:path extrusionOk="0" h="3175" w="1904">
                <a:moveTo>
                  <a:pt x="0" y="0"/>
                </a:moveTo>
                <a:lnTo>
                  <a:pt x="1282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8" name="Google Shape;1968;g3e3bee9323b_1_0"/>
          <p:cNvSpPr/>
          <p:nvPr/>
        </p:nvSpPr>
        <p:spPr>
          <a:xfrm>
            <a:off x="8294898" y="2375865"/>
            <a:ext cx="0" cy="2246"/>
          </a:xfrm>
          <a:custGeom>
            <a:rect b="b" l="l" r="r" t="t"/>
            <a:pathLst>
              <a:path extrusionOk="0" h="3175" w="1270">
                <a:moveTo>
                  <a:pt x="0" y="0"/>
                </a:moveTo>
                <a:lnTo>
                  <a:pt x="0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9" name="Google Shape;1969;g3e3bee9323b_1_0"/>
          <p:cNvSpPr/>
          <p:nvPr/>
        </p:nvSpPr>
        <p:spPr>
          <a:xfrm>
            <a:off x="8319585" y="2375865"/>
            <a:ext cx="1121" cy="2246"/>
          </a:xfrm>
          <a:custGeom>
            <a:rect b="b" l="l" r="r" t="t"/>
            <a:pathLst>
              <a:path extrusionOk="0" h="3175" w="1270">
                <a:moveTo>
                  <a:pt x="0" y="0"/>
                </a:moveTo>
                <a:lnTo>
                  <a:pt x="1269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0" name="Google Shape;1970;g3e3bee9323b_1_0"/>
          <p:cNvSpPr/>
          <p:nvPr/>
        </p:nvSpPr>
        <p:spPr>
          <a:xfrm>
            <a:off x="8344272" y="2375865"/>
            <a:ext cx="1121" cy="2246"/>
          </a:xfrm>
          <a:custGeom>
            <a:rect b="b" l="l" r="r" t="t"/>
            <a:pathLst>
              <a:path extrusionOk="0" h="3175" w="1270">
                <a:moveTo>
                  <a:pt x="0" y="0"/>
                </a:moveTo>
                <a:lnTo>
                  <a:pt x="1257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1" name="Google Shape;1971;g3e3bee9323b_1_0"/>
          <p:cNvSpPr/>
          <p:nvPr/>
        </p:nvSpPr>
        <p:spPr>
          <a:xfrm>
            <a:off x="8368959" y="2375865"/>
            <a:ext cx="1119" cy="2246"/>
          </a:xfrm>
          <a:custGeom>
            <a:rect b="b" l="l" r="r" t="t"/>
            <a:pathLst>
              <a:path extrusionOk="0" h="3175" w="1904">
                <a:moveTo>
                  <a:pt x="0" y="0"/>
                </a:moveTo>
                <a:lnTo>
                  <a:pt x="1282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2" name="Google Shape;1972;g3e3bee9323b_1_0"/>
          <p:cNvSpPr/>
          <p:nvPr/>
        </p:nvSpPr>
        <p:spPr>
          <a:xfrm>
            <a:off x="8393647" y="2375865"/>
            <a:ext cx="1121" cy="2246"/>
          </a:xfrm>
          <a:custGeom>
            <a:rect b="b" l="l" r="r" t="t"/>
            <a:pathLst>
              <a:path extrusionOk="0" h="3175" w="1270">
                <a:moveTo>
                  <a:pt x="0" y="0"/>
                </a:moveTo>
                <a:lnTo>
                  <a:pt x="1269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3" name="Google Shape;1973;g3e3bee9323b_1_0"/>
          <p:cNvSpPr/>
          <p:nvPr/>
        </p:nvSpPr>
        <p:spPr>
          <a:xfrm>
            <a:off x="8419456" y="2375865"/>
            <a:ext cx="0" cy="2246"/>
          </a:xfrm>
          <a:custGeom>
            <a:rect b="b" l="l" r="r" t="t"/>
            <a:pathLst>
              <a:path extrusionOk="0" h="3175" w="1270">
                <a:moveTo>
                  <a:pt x="0" y="0"/>
                </a:moveTo>
                <a:lnTo>
                  <a:pt x="0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4" name="Google Shape;1974;g3e3bee9323b_1_0"/>
          <p:cNvSpPr/>
          <p:nvPr/>
        </p:nvSpPr>
        <p:spPr>
          <a:xfrm>
            <a:off x="8444143" y="2375865"/>
            <a:ext cx="1119" cy="2246"/>
          </a:xfrm>
          <a:custGeom>
            <a:rect b="b" l="l" r="r" t="t"/>
            <a:pathLst>
              <a:path extrusionOk="0" h="3175" w="1904">
                <a:moveTo>
                  <a:pt x="0" y="0"/>
                </a:moveTo>
                <a:lnTo>
                  <a:pt x="1282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5" name="Google Shape;1975;g3e3bee9323b_1_0"/>
          <p:cNvSpPr/>
          <p:nvPr/>
        </p:nvSpPr>
        <p:spPr>
          <a:xfrm>
            <a:off x="8468830" y="2375865"/>
            <a:ext cx="1121" cy="2246"/>
          </a:xfrm>
          <a:custGeom>
            <a:rect b="b" l="l" r="r" t="t"/>
            <a:pathLst>
              <a:path extrusionOk="0" h="3175" w="1270">
                <a:moveTo>
                  <a:pt x="0" y="0"/>
                </a:moveTo>
                <a:lnTo>
                  <a:pt x="1244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6" name="Google Shape;1976;g3e3bee9323b_1_0"/>
          <p:cNvSpPr/>
          <p:nvPr/>
        </p:nvSpPr>
        <p:spPr>
          <a:xfrm>
            <a:off x="8493517" y="2375865"/>
            <a:ext cx="1121" cy="2246"/>
          </a:xfrm>
          <a:custGeom>
            <a:rect b="b" l="l" r="r" t="t"/>
            <a:pathLst>
              <a:path extrusionOk="0" h="3175" w="1270">
                <a:moveTo>
                  <a:pt x="0" y="0"/>
                </a:moveTo>
                <a:lnTo>
                  <a:pt x="1270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7" name="Google Shape;1977;g3e3bee9323b_1_0"/>
          <p:cNvSpPr/>
          <p:nvPr/>
        </p:nvSpPr>
        <p:spPr>
          <a:xfrm>
            <a:off x="8518204" y="2375865"/>
            <a:ext cx="2242" cy="2246"/>
          </a:xfrm>
          <a:custGeom>
            <a:rect b="b" l="l" r="r" t="t"/>
            <a:pathLst>
              <a:path extrusionOk="0" h="3175" w="1904">
                <a:moveTo>
                  <a:pt x="0" y="0"/>
                </a:moveTo>
                <a:lnTo>
                  <a:pt x="1295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8" name="Google Shape;1978;g3e3bee9323b_1_0"/>
          <p:cNvSpPr/>
          <p:nvPr/>
        </p:nvSpPr>
        <p:spPr>
          <a:xfrm>
            <a:off x="8544014" y="2375865"/>
            <a:ext cx="1119" cy="2246"/>
          </a:xfrm>
          <a:custGeom>
            <a:rect b="b" l="l" r="r" t="t"/>
            <a:pathLst>
              <a:path extrusionOk="0" h="3175" w="1904">
                <a:moveTo>
                  <a:pt x="0" y="0"/>
                </a:moveTo>
                <a:lnTo>
                  <a:pt x="1282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9" name="Google Shape;1979;g3e3bee9323b_1_0"/>
          <p:cNvSpPr/>
          <p:nvPr/>
        </p:nvSpPr>
        <p:spPr>
          <a:xfrm>
            <a:off x="8568701" y="2375865"/>
            <a:ext cx="1121" cy="2246"/>
          </a:xfrm>
          <a:custGeom>
            <a:rect b="b" l="l" r="r" t="t"/>
            <a:pathLst>
              <a:path extrusionOk="0" h="3175" w="1270">
                <a:moveTo>
                  <a:pt x="0" y="0"/>
                </a:moveTo>
                <a:lnTo>
                  <a:pt x="1269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0" name="Google Shape;1980;g3e3bee9323b_1_0"/>
          <p:cNvSpPr/>
          <p:nvPr/>
        </p:nvSpPr>
        <p:spPr>
          <a:xfrm>
            <a:off x="8593388" y="2375865"/>
            <a:ext cx="1121" cy="2246"/>
          </a:xfrm>
          <a:custGeom>
            <a:rect b="b" l="l" r="r" t="t"/>
            <a:pathLst>
              <a:path extrusionOk="0" h="3175" w="1270">
                <a:moveTo>
                  <a:pt x="0" y="0"/>
                </a:moveTo>
                <a:lnTo>
                  <a:pt x="1269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1" name="Google Shape;1981;g3e3bee9323b_1_0"/>
          <p:cNvSpPr/>
          <p:nvPr/>
        </p:nvSpPr>
        <p:spPr>
          <a:xfrm>
            <a:off x="8618076" y="2375865"/>
            <a:ext cx="1121" cy="2246"/>
          </a:xfrm>
          <a:custGeom>
            <a:rect b="b" l="l" r="r" t="t"/>
            <a:pathLst>
              <a:path extrusionOk="0" h="3175" w="1270">
                <a:moveTo>
                  <a:pt x="0" y="0"/>
                </a:moveTo>
                <a:lnTo>
                  <a:pt x="1270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2" name="Google Shape;1982;g3e3bee9323b_1_0"/>
          <p:cNvSpPr/>
          <p:nvPr/>
        </p:nvSpPr>
        <p:spPr>
          <a:xfrm>
            <a:off x="8643885" y="2375865"/>
            <a:ext cx="0" cy="2246"/>
          </a:xfrm>
          <a:custGeom>
            <a:rect b="b" l="l" r="r" t="t"/>
            <a:pathLst>
              <a:path extrusionOk="0" h="3175" w="1270">
                <a:moveTo>
                  <a:pt x="0" y="0"/>
                </a:moveTo>
                <a:lnTo>
                  <a:pt x="0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3" name="Google Shape;1983;g3e3bee9323b_1_0"/>
          <p:cNvSpPr/>
          <p:nvPr/>
        </p:nvSpPr>
        <p:spPr>
          <a:xfrm>
            <a:off x="8668572" y="2375865"/>
            <a:ext cx="1119" cy="2246"/>
          </a:xfrm>
          <a:custGeom>
            <a:rect b="b" l="l" r="r" t="t"/>
            <a:pathLst>
              <a:path extrusionOk="0" h="3175" w="1904">
                <a:moveTo>
                  <a:pt x="0" y="0"/>
                </a:moveTo>
                <a:lnTo>
                  <a:pt x="1282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4" name="Google Shape;1984;g3e3bee9323b_1_0"/>
          <p:cNvSpPr/>
          <p:nvPr/>
        </p:nvSpPr>
        <p:spPr>
          <a:xfrm>
            <a:off x="8693259" y="2375865"/>
            <a:ext cx="1119" cy="2246"/>
          </a:xfrm>
          <a:custGeom>
            <a:rect b="b" l="l" r="r" t="t"/>
            <a:pathLst>
              <a:path extrusionOk="0" h="3175" w="1904">
                <a:moveTo>
                  <a:pt x="0" y="0"/>
                </a:moveTo>
                <a:lnTo>
                  <a:pt x="1282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5" name="Google Shape;1985;g3e3bee9323b_1_0"/>
          <p:cNvSpPr/>
          <p:nvPr/>
        </p:nvSpPr>
        <p:spPr>
          <a:xfrm>
            <a:off x="8717946" y="2375865"/>
            <a:ext cx="1121" cy="2246"/>
          </a:xfrm>
          <a:custGeom>
            <a:rect b="b" l="l" r="r" t="t"/>
            <a:pathLst>
              <a:path extrusionOk="0" h="3175" w="1270">
                <a:moveTo>
                  <a:pt x="0" y="0"/>
                </a:moveTo>
                <a:lnTo>
                  <a:pt x="1269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6" name="Google Shape;1986;g3e3bee9323b_1_0"/>
          <p:cNvSpPr/>
          <p:nvPr/>
        </p:nvSpPr>
        <p:spPr>
          <a:xfrm>
            <a:off x="8742633" y="2375865"/>
            <a:ext cx="2242" cy="2246"/>
          </a:xfrm>
          <a:custGeom>
            <a:rect b="b" l="l" r="r" t="t"/>
            <a:pathLst>
              <a:path extrusionOk="0" h="3175" w="1904">
                <a:moveTo>
                  <a:pt x="0" y="0"/>
                </a:moveTo>
                <a:lnTo>
                  <a:pt x="1295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7" name="Google Shape;1987;g3e3bee9323b_1_0"/>
          <p:cNvSpPr/>
          <p:nvPr/>
        </p:nvSpPr>
        <p:spPr>
          <a:xfrm>
            <a:off x="8768443" y="2375865"/>
            <a:ext cx="1119" cy="2246"/>
          </a:xfrm>
          <a:custGeom>
            <a:rect b="b" l="l" r="r" t="t"/>
            <a:pathLst>
              <a:path extrusionOk="0" h="3175" w="1904">
                <a:moveTo>
                  <a:pt x="0" y="0"/>
                </a:moveTo>
                <a:lnTo>
                  <a:pt x="1295" y="304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8" name="Google Shape;1988;g3e3bee9323b_1_0"/>
          <p:cNvSpPr/>
          <p:nvPr/>
        </p:nvSpPr>
        <p:spPr>
          <a:xfrm>
            <a:off x="8269088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9" name="Google Shape;1989;g3e3bee9323b_1_0"/>
          <p:cNvSpPr/>
          <p:nvPr/>
        </p:nvSpPr>
        <p:spPr>
          <a:xfrm>
            <a:off x="8294898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0" name="Google Shape;1990;g3e3bee9323b_1_0"/>
          <p:cNvSpPr/>
          <p:nvPr/>
        </p:nvSpPr>
        <p:spPr>
          <a:xfrm>
            <a:off x="8319585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1" name="Google Shape;1991;g3e3bee9323b_1_0"/>
          <p:cNvSpPr/>
          <p:nvPr/>
        </p:nvSpPr>
        <p:spPr>
          <a:xfrm>
            <a:off x="8344272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2" name="Google Shape;1992;g3e3bee9323b_1_0"/>
          <p:cNvSpPr/>
          <p:nvPr/>
        </p:nvSpPr>
        <p:spPr>
          <a:xfrm>
            <a:off x="8368959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3" name="Google Shape;1993;g3e3bee9323b_1_0"/>
          <p:cNvSpPr/>
          <p:nvPr/>
        </p:nvSpPr>
        <p:spPr>
          <a:xfrm>
            <a:off x="8394768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4" name="Google Shape;1994;g3e3bee9323b_1_0"/>
          <p:cNvSpPr/>
          <p:nvPr/>
        </p:nvSpPr>
        <p:spPr>
          <a:xfrm>
            <a:off x="8419456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5" name="Google Shape;1995;g3e3bee9323b_1_0"/>
          <p:cNvSpPr/>
          <p:nvPr/>
        </p:nvSpPr>
        <p:spPr>
          <a:xfrm>
            <a:off x="8444143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6" name="Google Shape;1996;g3e3bee9323b_1_0"/>
          <p:cNvSpPr/>
          <p:nvPr/>
        </p:nvSpPr>
        <p:spPr>
          <a:xfrm>
            <a:off x="8468830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7" name="Google Shape;1997;g3e3bee9323b_1_0"/>
          <p:cNvSpPr/>
          <p:nvPr/>
        </p:nvSpPr>
        <p:spPr>
          <a:xfrm>
            <a:off x="8493517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8" name="Google Shape;1998;g3e3bee9323b_1_0"/>
          <p:cNvSpPr/>
          <p:nvPr/>
        </p:nvSpPr>
        <p:spPr>
          <a:xfrm>
            <a:off x="8519327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9" name="Google Shape;1999;g3e3bee9323b_1_0"/>
          <p:cNvSpPr/>
          <p:nvPr/>
        </p:nvSpPr>
        <p:spPr>
          <a:xfrm>
            <a:off x="8544014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0" name="Google Shape;2000;g3e3bee9323b_1_0"/>
          <p:cNvSpPr/>
          <p:nvPr/>
        </p:nvSpPr>
        <p:spPr>
          <a:xfrm>
            <a:off x="8568701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1" name="Google Shape;2001;g3e3bee9323b_1_0"/>
          <p:cNvSpPr/>
          <p:nvPr/>
        </p:nvSpPr>
        <p:spPr>
          <a:xfrm>
            <a:off x="8593388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2" name="Google Shape;2002;g3e3bee9323b_1_0"/>
          <p:cNvSpPr/>
          <p:nvPr/>
        </p:nvSpPr>
        <p:spPr>
          <a:xfrm>
            <a:off x="8618076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3" name="Google Shape;2003;g3e3bee9323b_1_0"/>
          <p:cNvSpPr/>
          <p:nvPr/>
        </p:nvSpPr>
        <p:spPr>
          <a:xfrm>
            <a:off x="8643885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4" name="Google Shape;2004;g3e3bee9323b_1_0"/>
          <p:cNvSpPr/>
          <p:nvPr/>
        </p:nvSpPr>
        <p:spPr>
          <a:xfrm>
            <a:off x="8668572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5" name="Google Shape;2005;g3e3bee9323b_1_0"/>
          <p:cNvSpPr/>
          <p:nvPr/>
        </p:nvSpPr>
        <p:spPr>
          <a:xfrm>
            <a:off x="8693259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6" name="Google Shape;2006;g3e3bee9323b_1_0"/>
          <p:cNvSpPr/>
          <p:nvPr/>
        </p:nvSpPr>
        <p:spPr>
          <a:xfrm>
            <a:off x="8717946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7" name="Google Shape;2007;g3e3bee9323b_1_0"/>
          <p:cNvSpPr/>
          <p:nvPr/>
        </p:nvSpPr>
        <p:spPr>
          <a:xfrm>
            <a:off x="8743756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8" name="Google Shape;2008;g3e3bee9323b_1_0"/>
          <p:cNvSpPr/>
          <p:nvPr/>
        </p:nvSpPr>
        <p:spPr>
          <a:xfrm>
            <a:off x="8768443" y="2369132"/>
            <a:ext cx="0" cy="7857"/>
          </a:xfrm>
          <a:custGeom>
            <a:rect b="b" l="l" r="r" t="t"/>
            <a:pathLst>
              <a:path extrusionOk="0" h="11429" w="120000">
                <a:moveTo>
                  <a:pt x="0" y="0"/>
                </a:moveTo>
                <a:lnTo>
                  <a:pt x="0" y="1127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9" name="Google Shape;2009;g3e3bee9323b_1_0"/>
          <p:cNvSpPr/>
          <p:nvPr/>
        </p:nvSpPr>
        <p:spPr>
          <a:xfrm>
            <a:off x="8775176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886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0" name="Google Shape;2010;g3e3bee9323b_1_0"/>
          <p:cNvSpPr/>
          <p:nvPr/>
        </p:nvSpPr>
        <p:spPr>
          <a:xfrm>
            <a:off x="8750489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886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1" name="Google Shape;2011;g3e3bee9323b_1_0"/>
          <p:cNvSpPr/>
          <p:nvPr/>
        </p:nvSpPr>
        <p:spPr>
          <a:xfrm>
            <a:off x="8725802" y="2361276"/>
            <a:ext cx="2245" cy="3367"/>
          </a:xfrm>
          <a:custGeom>
            <a:rect b="b" l="l" r="r" t="t"/>
            <a:pathLst>
              <a:path extrusionOk="0" h="4445" w="4445">
                <a:moveTo>
                  <a:pt x="3886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2" name="Google Shape;2012;g3e3bee9323b_1_0"/>
          <p:cNvSpPr/>
          <p:nvPr/>
        </p:nvSpPr>
        <p:spPr>
          <a:xfrm>
            <a:off x="8699992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898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3" name="Google Shape;2013;g3e3bee9323b_1_0"/>
          <p:cNvSpPr/>
          <p:nvPr/>
        </p:nvSpPr>
        <p:spPr>
          <a:xfrm>
            <a:off x="8675305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860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4" name="Google Shape;2014;g3e3bee9323b_1_0"/>
          <p:cNvSpPr/>
          <p:nvPr/>
        </p:nvSpPr>
        <p:spPr>
          <a:xfrm>
            <a:off x="8650617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886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5" name="Google Shape;2015;g3e3bee9323b_1_0"/>
          <p:cNvSpPr/>
          <p:nvPr/>
        </p:nvSpPr>
        <p:spPr>
          <a:xfrm>
            <a:off x="8625930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860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6" name="Google Shape;2016;g3e3bee9323b_1_0"/>
          <p:cNvSpPr/>
          <p:nvPr/>
        </p:nvSpPr>
        <p:spPr>
          <a:xfrm>
            <a:off x="8601243" y="2361276"/>
            <a:ext cx="2245" cy="3367"/>
          </a:xfrm>
          <a:custGeom>
            <a:rect b="b" l="l" r="r" t="t"/>
            <a:pathLst>
              <a:path extrusionOk="0" h="4445" w="4445">
                <a:moveTo>
                  <a:pt x="3848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7" name="Google Shape;2017;g3e3bee9323b_1_0"/>
          <p:cNvSpPr/>
          <p:nvPr/>
        </p:nvSpPr>
        <p:spPr>
          <a:xfrm>
            <a:off x="8575434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860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8" name="Google Shape;2018;g3e3bee9323b_1_0"/>
          <p:cNvSpPr/>
          <p:nvPr/>
        </p:nvSpPr>
        <p:spPr>
          <a:xfrm>
            <a:off x="8550747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886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9" name="Google Shape;2019;g3e3bee9323b_1_0"/>
          <p:cNvSpPr/>
          <p:nvPr/>
        </p:nvSpPr>
        <p:spPr>
          <a:xfrm>
            <a:off x="8526060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886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0" name="Google Shape;2020;g3e3bee9323b_1_0"/>
          <p:cNvSpPr/>
          <p:nvPr/>
        </p:nvSpPr>
        <p:spPr>
          <a:xfrm>
            <a:off x="8501372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860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1" name="Google Shape;2021;g3e3bee9323b_1_0"/>
          <p:cNvSpPr/>
          <p:nvPr/>
        </p:nvSpPr>
        <p:spPr>
          <a:xfrm>
            <a:off x="8475563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873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2" name="Google Shape;2022;g3e3bee9323b_1_0"/>
          <p:cNvSpPr/>
          <p:nvPr/>
        </p:nvSpPr>
        <p:spPr>
          <a:xfrm>
            <a:off x="8450876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848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3" name="Google Shape;2023;g3e3bee9323b_1_0"/>
          <p:cNvSpPr/>
          <p:nvPr/>
        </p:nvSpPr>
        <p:spPr>
          <a:xfrm>
            <a:off x="8426188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860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4" name="Google Shape;2024;g3e3bee9323b_1_0"/>
          <p:cNvSpPr/>
          <p:nvPr/>
        </p:nvSpPr>
        <p:spPr>
          <a:xfrm>
            <a:off x="8401501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911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5" name="Google Shape;2025;g3e3bee9323b_1_0"/>
          <p:cNvSpPr/>
          <p:nvPr/>
        </p:nvSpPr>
        <p:spPr>
          <a:xfrm>
            <a:off x="8376814" y="2361276"/>
            <a:ext cx="2245" cy="3367"/>
          </a:xfrm>
          <a:custGeom>
            <a:rect b="b" l="l" r="r" t="t"/>
            <a:pathLst>
              <a:path extrusionOk="0" h="4445" w="4445">
                <a:moveTo>
                  <a:pt x="3848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6" name="Google Shape;2026;g3e3bee9323b_1_0"/>
          <p:cNvSpPr/>
          <p:nvPr/>
        </p:nvSpPr>
        <p:spPr>
          <a:xfrm>
            <a:off x="8351005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873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7" name="Google Shape;2027;g3e3bee9323b_1_0"/>
          <p:cNvSpPr/>
          <p:nvPr/>
        </p:nvSpPr>
        <p:spPr>
          <a:xfrm>
            <a:off x="8326318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886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8" name="Google Shape;2028;g3e3bee9323b_1_0"/>
          <p:cNvSpPr/>
          <p:nvPr/>
        </p:nvSpPr>
        <p:spPr>
          <a:xfrm>
            <a:off x="8301631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873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9" name="Google Shape;2029;g3e3bee9323b_1_0"/>
          <p:cNvSpPr/>
          <p:nvPr/>
        </p:nvSpPr>
        <p:spPr>
          <a:xfrm>
            <a:off x="8276943" y="2361276"/>
            <a:ext cx="3367" cy="3367"/>
          </a:xfrm>
          <a:custGeom>
            <a:rect b="b" l="l" r="r" t="t"/>
            <a:pathLst>
              <a:path extrusionOk="0" h="4445" w="4445">
                <a:moveTo>
                  <a:pt x="3911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0" name="Google Shape;2030;g3e3bee9323b_1_0"/>
          <p:cNvSpPr/>
          <p:nvPr/>
        </p:nvSpPr>
        <p:spPr>
          <a:xfrm>
            <a:off x="8252256" y="2361276"/>
            <a:ext cx="2245" cy="3367"/>
          </a:xfrm>
          <a:custGeom>
            <a:rect b="b" l="l" r="r" t="t"/>
            <a:pathLst>
              <a:path extrusionOk="0" h="4445" w="4445">
                <a:moveTo>
                  <a:pt x="3898" y="422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1" name="Google Shape;2031;g3e3bee9323b_1_0"/>
          <p:cNvSpPr/>
          <p:nvPr/>
        </p:nvSpPr>
        <p:spPr>
          <a:xfrm>
            <a:off x="8254501" y="2363521"/>
            <a:ext cx="5613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20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2" name="Google Shape;2032;g3e3bee9323b_1_0"/>
          <p:cNvSpPr/>
          <p:nvPr/>
        </p:nvSpPr>
        <p:spPr>
          <a:xfrm>
            <a:off x="8279188" y="2363521"/>
            <a:ext cx="5613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45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3" name="Google Shape;2033;g3e3bee9323b_1_0"/>
          <p:cNvSpPr/>
          <p:nvPr/>
        </p:nvSpPr>
        <p:spPr>
          <a:xfrm>
            <a:off x="8303875" y="2363521"/>
            <a:ext cx="6748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33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4" name="Google Shape;2034;g3e3bee9323b_1_0"/>
          <p:cNvSpPr/>
          <p:nvPr/>
        </p:nvSpPr>
        <p:spPr>
          <a:xfrm>
            <a:off x="8329684" y="2363521"/>
            <a:ext cx="5613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20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5" name="Google Shape;2035;g3e3bee9323b_1_0"/>
          <p:cNvSpPr/>
          <p:nvPr/>
        </p:nvSpPr>
        <p:spPr>
          <a:xfrm>
            <a:off x="8354371" y="2363521"/>
            <a:ext cx="5613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58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6" name="Google Shape;2036;g3e3bee9323b_1_0"/>
          <p:cNvSpPr/>
          <p:nvPr/>
        </p:nvSpPr>
        <p:spPr>
          <a:xfrm>
            <a:off x="8379058" y="2363521"/>
            <a:ext cx="5613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71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7" name="Google Shape;2037;g3e3bee9323b_1_0"/>
          <p:cNvSpPr/>
          <p:nvPr/>
        </p:nvSpPr>
        <p:spPr>
          <a:xfrm>
            <a:off x="8403745" y="2363521"/>
            <a:ext cx="5613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32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8" name="Google Shape;2038;g3e3bee9323b_1_0"/>
          <p:cNvSpPr/>
          <p:nvPr/>
        </p:nvSpPr>
        <p:spPr>
          <a:xfrm>
            <a:off x="8428433" y="2363521"/>
            <a:ext cx="6748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58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9" name="Google Shape;2039;g3e3bee9323b_1_0"/>
          <p:cNvSpPr/>
          <p:nvPr/>
        </p:nvSpPr>
        <p:spPr>
          <a:xfrm>
            <a:off x="8454242" y="2363521"/>
            <a:ext cx="5613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20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0" name="Google Shape;2040;g3e3bee9323b_1_0"/>
          <p:cNvSpPr/>
          <p:nvPr/>
        </p:nvSpPr>
        <p:spPr>
          <a:xfrm>
            <a:off x="8478930" y="2363521"/>
            <a:ext cx="5613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71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1" name="Google Shape;2041;g3e3bee9323b_1_0"/>
          <p:cNvSpPr/>
          <p:nvPr/>
        </p:nvSpPr>
        <p:spPr>
          <a:xfrm>
            <a:off x="8503617" y="2363521"/>
            <a:ext cx="5613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32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2" name="Google Shape;2042;g3e3bee9323b_1_0"/>
          <p:cNvSpPr/>
          <p:nvPr/>
        </p:nvSpPr>
        <p:spPr>
          <a:xfrm>
            <a:off x="8528304" y="2363521"/>
            <a:ext cx="6748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58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3" name="Google Shape;2043;g3e3bee9323b_1_0"/>
          <p:cNvSpPr/>
          <p:nvPr/>
        </p:nvSpPr>
        <p:spPr>
          <a:xfrm>
            <a:off x="8554113" y="2363521"/>
            <a:ext cx="5613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33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4" name="Google Shape;2044;g3e3bee9323b_1_0"/>
          <p:cNvSpPr/>
          <p:nvPr/>
        </p:nvSpPr>
        <p:spPr>
          <a:xfrm>
            <a:off x="8578800" y="2363521"/>
            <a:ext cx="5613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45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5" name="Google Shape;2045;g3e3bee9323b_1_0"/>
          <p:cNvSpPr/>
          <p:nvPr/>
        </p:nvSpPr>
        <p:spPr>
          <a:xfrm>
            <a:off x="8603487" y="2363521"/>
            <a:ext cx="5613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96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6" name="Google Shape;2046;g3e3bee9323b_1_0"/>
          <p:cNvSpPr/>
          <p:nvPr/>
        </p:nvSpPr>
        <p:spPr>
          <a:xfrm>
            <a:off x="8628175" y="2363521"/>
            <a:ext cx="5613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20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7" name="Google Shape;2047;g3e3bee9323b_1_0"/>
          <p:cNvSpPr/>
          <p:nvPr/>
        </p:nvSpPr>
        <p:spPr>
          <a:xfrm>
            <a:off x="8652862" y="2363521"/>
            <a:ext cx="6748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71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8" name="Google Shape;2048;g3e3bee9323b_1_0"/>
          <p:cNvSpPr/>
          <p:nvPr/>
        </p:nvSpPr>
        <p:spPr>
          <a:xfrm>
            <a:off x="8678671" y="2363521"/>
            <a:ext cx="5613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33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9" name="Google Shape;2049;g3e3bee9323b_1_0"/>
          <p:cNvSpPr/>
          <p:nvPr/>
        </p:nvSpPr>
        <p:spPr>
          <a:xfrm>
            <a:off x="8703359" y="2363521"/>
            <a:ext cx="5613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20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0" name="Google Shape;2050;g3e3bee9323b_1_0"/>
          <p:cNvSpPr/>
          <p:nvPr/>
        </p:nvSpPr>
        <p:spPr>
          <a:xfrm>
            <a:off x="8728046" y="2363521"/>
            <a:ext cx="5613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20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1" name="Google Shape;2051;g3e3bee9323b_1_0"/>
          <p:cNvSpPr/>
          <p:nvPr/>
        </p:nvSpPr>
        <p:spPr>
          <a:xfrm>
            <a:off x="8752733" y="2363521"/>
            <a:ext cx="6748" cy="1121"/>
          </a:xfrm>
          <a:custGeom>
            <a:rect b="b" l="l" r="r" t="t"/>
            <a:pathLst>
              <a:path extrusionOk="0" h="1270" w="8254">
                <a:moveTo>
                  <a:pt x="-1930" y="342"/>
                </a:moveTo>
                <a:lnTo>
                  <a:pt x="10058" y="3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2" name="Google Shape;2052;g3e3bee9323b_1_0"/>
          <p:cNvSpPr/>
          <p:nvPr/>
        </p:nvSpPr>
        <p:spPr>
          <a:xfrm>
            <a:off x="8778542" y="2363521"/>
            <a:ext cx="4487" cy="1122"/>
          </a:xfrm>
          <a:custGeom>
            <a:rect b="b" l="l" r="r" t="t"/>
            <a:pathLst>
              <a:path extrusionOk="0" h="635" w="6984">
                <a:moveTo>
                  <a:pt x="-1930" y="298"/>
                </a:moveTo>
                <a:lnTo>
                  <a:pt x="8890" y="29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3" name="Google Shape;2053;g3e3bee9323b_1_0"/>
          <p:cNvSpPr/>
          <p:nvPr/>
        </p:nvSpPr>
        <p:spPr>
          <a:xfrm>
            <a:off x="8260111" y="2361276"/>
            <a:ext cx="2238" cy="2238"/>
          </a:xfrm>
          <a:custGeom>
            <a:rect b="b" l="l" r="r" t="t"/>
            <a:pathLst>
              <a:path extrusionOk="0" h="3810" w="3809">
                <a:moveTo>
                  <a:pt x="3187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4" name="Google Shape;2054;g3e3bee9323b_1_0"/>
          <p:cNvSpPr/>
          <p:nvPr/>
        </p:nvSpPr>
        <p:spPr>
          <a:xfrm>
            <a:off x="8284798" y="2361276"/>
            <a:ext cx="2246" cy="2238"/>
          </a:xfrm>
          <a:custGeom>
            <a:rect b="b" l="l" r="r" t="t"/>
            <a:pathLst>
              <a:path extrusionOk="0" h="3810" w="3175">
                <a:moveTo>
                  <a:pt x="3162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5" name="Google Shape;2055;g3e3bee9323b_1_0"/>
          <p:cNvSpPr/>
          <p:nvPr/>
        </p:nvSpPr>
        <p:spPr>
          <a:xfrm>
            <a:off x="8310608" y="2361276"/>
            <a:ext cx="2246" cy="2238"/>
          </a:xfrm>
          <a:custGeom>
            <a:rect b="b" l="l" r="r" t="t"/>
            <a:pathLst>
              <a:path extrusionOk="0" h="3810" w="3175">
                <a:moveTo>
                  <a:pt x="3149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6" name="Google Shape;2056;g3e3bee9323b_1_0"/>
          <p:cNvSpPr/>
          <p:nvPr/>
        </p:nvSpPr>
        <p:spPr>
          <a:xfrm>
            <a:off x="8335295" y="2361276"/>
            <a:ext cx="2238" cy="2238"/>
          </a:xfrm>
          <a:custGeom>
            <a:rect b="b" l="l" r="r" t="t"/>
            <a:pathLst>
              <a:path extrusionOk="0" h="3810" w="3809">
                <a:moveTo>
                  <a:pt x="3200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7" name="Google Shape;2057;g3e3bee9323b_1_0"/>
          <p:cNvSpPr/>
          <p:nvPr/>
        </p:nvSpPr>
        <p:spPr>
          <a:xfrm>
            <a:off x="8359982" y="2361276"/>
            <a:ext cx="2246" cy="2238"/>
          </a:xfrm>
          <a:custGeom>
            <a:rect b="b" l="l" r="r" t="t"/>
            <a:pathLst>
              <a:path extrusionOk="0" h="3810" w="3175">
                <a:moveTo>
                  <a:pt x="3162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8" name="Google Shape;2058;g3e3bee9323b_1_0"/>
          <p:cNvSpPr/>
          <p:nvPr/>
        </p:nvSpPr>
        <p:spPr>
          <a:xfrm>
            <a:off x="8384669" y="2361276"/>
            <a:ext cx="2246" cy="2238"/>
          </a:xfrm>
          <a:custGeom>
            <a:rect b="b" l="l" r="r" t="t"/>
            <a:pathLst>
              <a:path extrusionOk="0" h="3810" w="3175">
                <a:moveTo>
                  <a:pt x="3149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9" name="Google Shape;2059;g3e3bee9323b_1_0"/>
          <p:cNvSpPr/>
          <p:nvPr/>
        </p:nvSpPr>
        <p:spPr>
          <a:xfrm>
            <a:off x="8409357" y="2361276"/>
            <a:ext cx="3361" cy="2238"/>
          </a:xfrm>
          <a:custGeom>
            <a:rect b="b" l="l" r="r" t="t"/>
            <a:pathLst>
              <a:path extrusionOk="0" h="3810" w="3809">
                <a:moveTo>
                  <a:pt x="3187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0" name="Google Shape;2060;g3e3bee9323b_1_0"/>
          <p:cNvSpPr/>
          <p:nvPr/>
        </p:nvSpPr>
        <p:spPr>
          <a:xfrm>
            <a:off x="8435166" y="2361276"/>
            <a:ext cx="2246" cy="2238"/>
          </a:xfrm>
          <a:custGeom>
            <a:rect b="b" l="l" r="r" t="t"/>
            <a:pathLst>
              <a:path extrusionOk="0" h="3810" w="3175">
                <a:moveTo>
                  <a:pt x="3162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1" name="Google Shape;2061;g3e3bee9323b_1_0"/>
          <p:cNvSpPr/>
          <p:nvPr/>
        </p:nvSpPr>
        <p:spPr>
          <a:xfrm>
            <a:off x="8459853" y="2361276"/>
            <a:ext cx="2238" cy="2238"/>
          </a:xfrm>
          <a:custGeom>
            <a:rect b="b" l="l" r="r" t="t"/>
            <a:pathLst>
              <a:path extrusionOk="0" h="3810" w="3809">
                <a:moveTo>
                  <a:pt x="3187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2" name="Google Shape;2062;g3e3bee9323b_1_0"/>
          <p:cNvSpPr/>
          <p:nvPr/>
        </p:nvSpPr>
        <p:spPr>
          <a:xfrm>
            <a:off x="8484540" y="2361276"/>
            <a:ext cx="2246" cy="2238"/>
          </a:xfrm>
          <a:custGeom>
            <a:rect b="b" l="l" r="r" t="t"/>
            <a:pathLst>
              <a:path extrusionOk="0" h="3810" w="3175">
                <a:moveTo>
                  <a:pt x="3162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3" name="Google Shape;2063;g3e3bee9323b_1_0"/>
          <p:cNvSpPr/>
          <p:nvPr/>
        </p:nvSpPr>
        <p:spPr>
          <a:xfrm>
            <a:off x="8509227" y="2361276"/>
            <a:ext cx="3361" cy="2238"/>
          </a:xfrm>
          <a:custGeom>
            <a:rect b="b" l="l" r="r" t="t"/>
            <a:pathLst>
              <a:path extrusionOk="0" h="3810" w="3809">
                <a:moveTo>
                  <a:pt x="3200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4" name="Google Shape;2064;g3e3bee9323b_1_0"/>
          <p:cNvSpPr/>
          <p:nvPr/>
        </p:nvSpPr>
        <p:spPr>
          <a:xfrm>
            <a:off x="8533914" y="2361276"/>
            <a:ext cx="2246" cy="2238"/>
          </a:xfrm>
          <a:custGeom>
            <a:rect b="b" l="l" r="r" t="t"/>
            <a:pathLst>
              <a:path extrusionOk="0" h="3810" w="3175">
                <a:moveTo>
                  <a:pt x="3136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5" name="Google Shape;2065;g3e3bee9323b_1_0"/>
          <p:cNvSpPr/>
          <p:nvPr/>
        </p:nvSpPr>
        <p:spPr>
          <a:xfrm>
            <a:off x="8559724" y="2361276"/>
            <a:ext cx="2238" cy="2238"/>
          </a:xfrm>
          <a:custGeom>
            <a:rect b="b" l="l" r="r" t="t"/>
            <a:pathLst>
              <a:path extrusionOk="0" h="3810" w="3809">
                <a:moveTo>
                  <a:pt x="3200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6" name="Google Shape;2066;g3e3bee9323b_1_0"/>
          <p:cNvSpPr/>
          <p:nvPr/>
        </p:nvSpPr>
        <p:spPr>
          <a:xfrm>
            <a:off x="8584411" y="2361276"/>
            <a:ext cx="2246" cy="2238"/>
          </a:xfrm>
          <a:custGeom>
            <a:rect b="b" l="l" r="r" t="t"/>
            <a:pathLst>
              <a:path extrusionOk="0" h="3810" w="3175">
                <a:moveTo>
                  <a:pt x="3149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7" name="Google Shape;2067;g3e3bee9323b_1_0"/>
          <p:cNvSpPr/>
          <p:nvPr/>
        </p:nvSpPr>
        <p:spPr>
          <a:xfrm>
            <a:off x="8609098" y="2361276"/>
            <a:ext cx="2246" cy="2238"/>
          </a:xfrm>
          <a:custGeom>
            <a:rect b="b" l="l" r="r" t="t"/>
            <a:pathLst>
              <a:path extrusionOk="0" h="3810" w="3175">
                <a:moveTo>
                  <a:pt x="3162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8" name="Google Shape;2068;g3e3bee9323b_1_0"/>
          <p:cNvSpPr/>
          <p:nvPr/>
        </p:nvSpPr>
        <p:spPr>
          <a:xfrm>
            <a:off x="8633786" y="2361276"/>
            <a:ext cx="3361" cy="2238"/>
          </a:xfrm>
          <a:custGeom>
            <a:rect b="b" l="l" r="r" t="t"/>
            <a:pathLst>
              <a:path extrusionOk="0" h="3810" w="3809">
                <a:moveTo>
                  <a:pt x="3187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9" name="Google Shape;2069;g3e3bee9323b_1_0"/>
          <p:cNvSpPr/>
          <p:nvPr/>
        </p:nvSpPr>
        <p:spPr>
          <a:xfrm>
            <a:off x="8659595" y="2361276"/>
            <a:ext cx="2246" cy="2238"/>
          </a:xfrm>
          <a:custGeom>
            <a:rect b="b" l="l" r="r" t="t"/>
            <a:pathLst>
              <a:path extrusionOk="0" h="3810" w="3175">
                <a:moveTo>
                  <a:pt x="3149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0" name="Google Shape;2070;g3e3bee9323b_1_0"/>
          <p:cNvSpPr/>
          <p:nvPr/>
        </p:nvSpPr>
        <p:spPr>
          <a:xfrm>
            <a:off x="8684282" y="2361276"/>
            <a:ext cx="2246" cy="2238"/>
          </a:xfrm>
          <a:custGeom>
            <a:rect b="b" l="l" r="r" t="t"/>
            <a:pathLst>
              <a:path extrusionOk="0" h="3810" w="3175">
                <a:moveTo>
                  <a:pt x="3162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1" name="Google Shape;2071;g3e3bee9323b_1_0"/>
          <p:cNvSpPr/>
          <p:nvPr/>
        </p:nvSpPr>
        <p:spPr>
          <a:xfrm>
            <a:off x="8708969" y="2361276"/>
            <a:ext cx="2238" cy="2238"/>
          </a:xfrm>
          <a:custGeom>
            <a:rect b="b" l="l" r="r" t="t"/>
            <a:pathLst>
              <a:path extrusionOk="0" h="3810" w="3809">
                <a:moveTo>
                  <a:pt x="3200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2" name="Google Shape;2072;g3e3bee9323b_1_0"/>
          <p:cNvSpPr/>
          <p:nvPr/>
        </p:nvSpPr>
        <p:spPr>
          <a:xfrm>
            <a:off x="8733656" y="2361276"/>
            <a:ext cx="3361" cy="2238"/>
          </a:xfrm>
          <a:custGeom>
            <a:rect b="b" l="l" r="r" t="t"/>
            <a:pathLst>
              <a:path extrusionOk="0" h="3810" w="3809">
                <a:moveTo>
                  <a:pt x="3187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3" name="Google Shape;2073;g3e3bee9323b_1_0"/>
          <p:cNvSpPr/>
          <p:nvPr/>
        </p:nvSpPr>
        <p:spPr>
          <a:xfrm>
            <a:off x="8758343" y="2361276"/>
            <a:ext cx="2246" cy="2238"/>
          </a:xfrm>
          <a:custGeom>
            <a:rect b="b" l="l" r="r" t="t"/>
            <a:pathLst>
              <a:path extrusionOk="0" h="3810" w="3175">
                <a:moveTo>
                  <a:pt x="3136" y="0"/>
                </a:moveTo>
                <a:lnTo>
                  <a:pt x="0" y="354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4" name="Google Shape;2074;g3e3bee9323b_1_0"/>
          <p:cNvSpPr/>
          <p:nvPr/>
        </p:nvSpPr>
        <p:spPr>
          <a:xfrm>
            <a:off x="8781909" y="2405045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5" name="Google Shape;2075;g3e3bee9323b_1_0"/>
          <p:cNvSpPr/>
          <p:nvPr/>
        </p:nvSpPr>
        <p:spPr>
          <a:xfrm>
            <a:off x="8774053" y="2405045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6" name="Google Shape;2076;g3e3bee9323b_1_0"/>
          <p:cNvSpPr/>
          <p:nvPr/>
        </p:nvSpPr>
        <p:spPr>
          <a:xfrm>
            <a:off x="8766199" y="2405045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7" name="Google Shape;2077;g3e3bee9323b_1_0"/>
          <p:cNvSpPr/>
          <p:nvPr/>
        </p:nvSpPr>
        <p:spPr>
          <a:xfrm>
            <a:off x="8758343" y="2405045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8" name="Google Shape;2078;g3e3bee9323b_1_0"/>
          <p:cNvSpPr/>
          <p:nvPr/>
        </p:nvSpPr>
        <p:spPr>
          <a:xfrm>
            <a:off x="8750489" y="2405045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9" name="Google Shape;2079;g3e3bee9323b_1_0"/>
          <p:cNvSpPr/>
          <p:nvPr/>
        </p:nvSpPr>
        <p:spPr>
          <a:xfrm>
            <a:off x="8742633" y="2405045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0" name="Google Shape;2080;g3e3bee9323b_1_0"/>
          <p:cNvSpPr/>
          <p:nvPr/>
        </p:nvSpPr>
        <p:spPr>
          <a:xfrm>
            <a:off x="8734779" y="2405045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1" name="Google Shape;2081;g3e3bee9323b_1_0"/>
          <p:cNvSpPr/>
          <p:nvPr/>
        </p:nvSpPr>
        <p:spPr>
          <a:xfrm>
            <a:off x="8728046" y="2405045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2" name="Google Shape;2082;g3e3bee9323b_1_0"/>
          <p:cNvSpPr/>
          <p:nvPr/>
        </p:nvSpPr>
        <p:spPr>
          <a:xfrm>
            <a:off x="8720190" y="2405045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3" name="Google Shape;2083;g3e3bee9323b_1_0"/>
          <p:cNvSpPr/>
          <p:nvPr/>
        </p:nvSpPr>
        <p:spPr>
          <a:xfrm>
            <a:off x="8712336" y="2405045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4" name="Google Shape;2084;g3e3bee9323b_1_0"/>
          <p:cNvSpPr/>
          <p:nvPr/>
        </p:nvSpPr>
        <p:spPr>
          <a:xfrm>
            <a:off x="8704480" y="2405045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5" name="Google Shape;2085;g3e3bee9323b_1_0"/>
          <p:cNvSpPr/>
          <p:nvPr/>
        </p:nvSpPr>
        <p:spPr>
          <a:xfrm>
            <a:off x="8696626" y="2405045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6" name="Google Shape;2086;g3e3bee9323b_1_0"/>
          <p:cNvSpPr/>
          <p:nvPr/>
        </p:nvSpPr>
        <p:spPr>
          <a:xfrm>
            <a:off x="8689893" y="2405045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7" name="Google Shape;2087;g3e3bee9323b_1_0"/>
          <p:cNvSpPr/>
          <p:nvPr/>
        </p:nvSpPr>
        <p:spPr>
          <a:xfrm>
            <a:off x="8778542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8" name="Google Shape;2088;g3e3bee9323b_1_0"/>
          <p:cNvSpPr/>
          <p:nvPr/>
        </p:nvSpPr>
        <p:spPr>
          <a:xfrm>
            <a:off x="8770687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9" name="Google Shape;2089;g3e3bee9323b_1_0"/>
          <p:cNvSpPr/>
          <p:nvPr/>
        </p:nvSpPr>
        <p:spPr>
          <a:xfrm>
            <a:off x="8762832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0" name="Google Shape;2090;g3e3bee9323b_1_0"/>
          <p:cNvSpPr/>
          <p:nvPr/>
        </p:nvSpPr>
        <p:spPr>
          <a:xfrm>
            <a:off x="8754977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1" name="Google Shape;2091;g3e3bee9323b_1_0"/>
          <p:cNvSpPr/>
          <p:nvPr/>
        </p:nvSpPr>
        <p:spPr>
          <a:xfrm>
            <a:off x="8747122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2" name="Google Shape;2092;g3e3bee9323b_1_0"/>
          <p:cNvSpPr/>
          <p:nvPr/>
        </p:nvSpPr>
        <p:spPr>
          <a:xfrm>
            <a:off x="8739267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3" name="Google Shape;2093;g3e3bee9323b_1_0"/>
          <p:cNvSpPr/>
          <p:nvPr/>
        </p:nvSpPr>
        <p:spPr>
          <a:xfrm>
            <a:off x="8731412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4" name="Google Shape;2094;g3e3bee9323b_1_0"/>
          <p:cNvSpPr/>
          <p:nvPr/>
        </p:nvSpPr>
        <p:spPr>
          <a:xfrm>
            <a:off x="8723557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5" name="Google Shape;2095;g3e3bee9323b_1_0"/>
          <p:cNvSpPr/>
          <p:nvPr/>
        </p:nvSpPr>
        <p:spPr>
          <a:xfrm>
            <a:off x="8715702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6" name="Google Shape;2096;g3e3bee9323b_1_0"/>
          <p:cNvSpPr/>
          <p:nvPr/>
        </p:nvSpPr>
        <p:spPr>
          <a:xfrm>
            <a:off x="8707847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7" name="Google Shape;2097;g3e3bee9323b_1_0"/>
          <p:cNvSpPr/>
          <p:nvPr/>
        </p:nvSpPr>
        <p:spPr>
          <a:xfrm>
            <a:off x="8699992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8" name="Google Shape;2098;g3e3bee9323b_1_0"/>
          <p:cNvSpPr/>
          <p:nvPr/>
        </p:nvSpPr>
        <p:spPr>
          <a:xfrm>
            <a:off x="8692137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9" name="Google Shape;2099;g3e3bee9323b_1_0"/>
          <p:cNvSpPr/>
          <p:nvPr/>
        </p:nvSpPr>
        <p:spPr>
          <a:xfrm>
            <a:off x="8684282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0" name="Google Shape;2100;g3e3bee9323b_1_0"/>
          <p:cNvSpPr/>
          <p:nvPr/>
        </p:nvSpPr>
        <p:spPr>
          <a:xfrm>
            <a:off x="8676427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1" name="Google Shape;2101;g3e3bee9323b_1_0"/>
          <p:cNvSpPr/>
          <p:nvPr/>
        </p:nvSpPr>
        <p:spPr>
          <a:xfrm>
            <a:off x="8668572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2" name="Google Shape;2102;g3e3bee9323b_1_0"/>
          <p:cNvSpPr/>
          <p:nvPr/>
        </p:nvSpPr>
        <p:spPr>
          <a:xfrm>
            <a:off x="8661839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3" name="Google Shape;2103;g3e3bee9323b_1_0"/>
          <p:cNvSpPr/>
          <p:nvPr/>
        </p:nvSpPr>
        <p:spPr>
          <a:xfrm>
            <a:off x="8653984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4" name="Google Shape;2104;g3e3bee9323b_1_0"/>
          <p:cNvSpPr/>
          <p:nvPr/>
        </p:nvSpPr>
        <p:spPr>
          <a:xfrm>
            <a:off x="8646129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5" name="Google Shape;2105;g3e3bee9323b_1_0"/>
          <p:cNvSpPr/>
          <p:nvPr/>
        </p:nvSpPr>
        <p:spPr>
          <a:xfrm>
            <a:off x="8638274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6" name="Google Shape;2106;g3e3bee9323b_1_0"/>
          <p:cNvSpPr/>
          <p:nvPr/>
        </p:nvSpPr>
        <p:spPr>
          <a:xfrm>
            <a:off x="8630419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7" name="Google Shape;2107;g3e3bee9323b_1_0"/>
          <p:cNvSpPr/>
          <p:nvPr/>
        </p:nvSpPr>
        <p:spPr>
          <a:xfrm>
            <a:off x="8622564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8" name="Google Shape;2108;g3e3bee9323b_1_0"/>
          <p:cNvSpPr/>
          <p:nvPr/>
        </p:nvSpPr>
        <p:spPr>
          <a:xfrm>
            <a:off x="8614709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9" name="Google Shape;2109;g3e3bee9323b_1_0"/>
          <p:cNvSpPr/>
          <p:nvPr/>
        </p:nvSpPr>
        <p:spPr>
          <a:xfrm>
            <a:off x="8606854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0" name="Google Shape;2110;g3e3bee9323b_1_0"/>
          <p:cNvSpPr/>
          <p:nvPr/>
        </p:nvSpPr>
        <p:spPr>
          <a:xfrm>
            <a:off x="8598999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1" name="Google Shape;2111;g3e3bee9323b_1_0"/>
          <p:cNvSpPr/>
          <p:nvPr/>
        </p:nvSpPr>
        <p:spPr>
          <a:xfrm>
            <a:off x="8591144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2" name="Google Shape;2112;g3e3bee9323b_1_0"/>
          <p:cNvSpPr/>
          <p:nvPr/>
        </p:nvSpPr>
        <p:spPr>
          <a:xfrm>
            <a:off x="8583289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3" name="Google Shape;2113;g3e3bee9323b_1_0"/>
          <p:cNvSpPr/>
          <p:nvPr/>
        </p:nvSpPr>
        <p:spPr>
          <a:xfrm>
            <a:off x="8575434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4" name="Google Shape;2114;g3e3bee9323b_1_0"/>
          <p:cNvSpPr/>
          <p:nvPr/>
        </p:nvSpPr>
        <p:spPr>
          <a:xfrm>
            <a:off x="8567579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5" name="Google Shape;2115;g3e3bee9323b_1_0"/>
          <p:cNvSpPr/>
          <p:nvPr/>
        </p:nvSpPr>
        <p:spPr>
          <a:xfrm>
            <a:off x="8559724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6" name="Google Shape;2116;g3e3bee9323b_1_0"/>
          <p:cNvSpPr/>
          <p:nvPr/>
        </p:nvSpPr>
        <p:spPr>
          <a:xfrm>
            <a:off x="8551869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7" name="Google Shape;2117;g3e3bee9323b_1_0"/>
          <p:cNvSpPr/>
          <p:nvPr/>
        </p:nvSpPr>
        <p:spPr>
          <a:xfrm>
            <a:off x="8544014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8" name="Google Shape;2118;g3e3bee9323b_1_0"/>
          <p:cNvSpPr/>
          <p:nvPr/>
        </p:nvSpPr>
        <p:spPr>
          <a:xfrm>
            <a:off x="8536159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9" name="Google Shape;2119;g3e3bee9323b_1_0"/>
          <p:cNvSpPr/>
          <p:nvPr/>
        </p:nvSpPr>
        <p:spPr>
          <a:xfrm>
            <a:off x="8528304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0" name="Google Shape;2120;g3e3bee9323b_1_0"/>
          <p:cNvSpPr/>
          <p:nvPr/>
        </p:nvSpPr>
        <p:spPr>
          <a:xfrm>
            <a:off x="8521571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1" name="Google Shape;2121;g3e3bee9323b_1_0"/>
          <p:cNvSpPr/>
          <p:nvPr/>
        </p:nvSpPr>
        <p:spPr>
          <a:xfrm>
            <a:off x="8513716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2" name="Google Shape;2122;g3e3bee9323b_1_0"/>
          <p:cNvSpPr/>
          <p:nvPr/>
        </p:nvSpPr>
        <p:spPr>
          <a:xfrm>
            <a:off x="8505861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3" name="Google Shape;2123;g3e3bee9323b_1_0"/>
          <p:cNvSpPr/>
          <p:nvPr/>
        </p:nvSpPr>
        <p:spPr>
          <a:xfrm>
            <a:off x="8498006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4" name="Google Shape;2124;g3e3bee9323b_1_0"/>
          <p:cNvSpPr/>
          <p:nvPr/>
        </p:nvSpPr>
        <p:spPr>
          <a:xfrm>
            <a:off x="8490151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5" name="Google Shape;2125;g3e3bee9323b_1_0"/>
          <p:cNvSpPr/>
          <p:nvPr/>
        </p:nvSpPr>
        <p:spPr>
          <a:xfrm>
            <a:off x="8482296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6" name="Google Shape;2126;g3e3bee9323b_1_0"/>
          <p:cNvSpPr/>
          <p:nvPr/>
        </p:nvSpPr>
        <p:spPr>
          <a:xfrm>
            <a:off x="8474441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7" name="Google Shape;2127;g3e3bee9323b_1_0"/>
          <p:cNvSpPr/>
          <p:nvPr/>
        </p:nvSpPr>
        <p:spPr>
          <a:xfrm>
            <a:off x="8466586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8" name="Google Shape;2128;g3e3bee9323b_1_0"/>
          <p:cNvSpPr/>
          <p:nvPr/>
        </p:nvSpPr>
        <p:spPr>
          <a:xfrm>
            <a:off x="8466586" y="2397189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9" name="Google Shape;2129;g3e3bee9323b_1_0"/>
          <p:cNvSpPr/>
          <p:nvPr/>
        </p:nvSpPr>
        <p:spPr>
          <a:xfrm>
            <a:off x="8781909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0" name="Google Shape;2130;g3e3bee9323b_1_0"/>
          <p:cNvSpPr/>
          <p:nvPr/>
        </p:nvSpPr>
        <p:spPr>
          <a:xfrm>
            <a:off x="8774053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1" name="Google Shape;2131;g3e3bee9323b_1_0"/>
          <p:cNvSpPr/>
          <p:nvPr/>
        </p:nvSpPr>
        <p:spPr>
          <a:xfrm>
            <a:off x="8766199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2" name="Google Shape;2132;g3e3bee9323b_1_0"/>
          <p:cNvSpPr/>
          <p:nvPr/>
        </p:nvSpPr>
        <p:spPr>
          <a:xfrm>
            <a:off x="8758343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3" name="Google Shape;2133;g3e3bee9323b_1_0"/>
          <p:cNvSpPr/>
          <p:nvPr/>
        </p:nvSpPr>
        <p:spPr>
          <a:xfrm>
            <a:off x="8750489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4" name="Google Shape;2134;g3e3bee9323b_1_0"/>
          <p:cNvSpPr/>
          <p:nvPr/>
        </p:nvSpPr>
        <p:spPr>
          <a:xfrm>
            <a:off x="8742633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5" name="Google Shape;2135;g3e3bee9323b_1_0"/>
          <p:cNvSpPr/>
          <p:nvPr/>
        </p:nvSpPr>
        <p:spPr>
          <a:xfrm>
            <a:off x="8734779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6" name="Google Shape;2136;g3e3bee9323b_1_0"/>
          <p:cNvSpPr/>
          <p:nvPr/>
        </p:nvSpPr>
        <p:spPr>
          <a:xfrm>
            <a:off x="8728046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7" name="Google Shape;2137;g3e3bee9323b_1_0"/>
          <p:cNvSpPr/>
          <p:nvPr/>
        </p:nvSpPr>
        <p:spPr>
          <a:xfrm>
            <a:off x="8720190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8" name="Google Shape;2138;g3e3bee9323b_1_0"/>
          <p:cNvSpPr/>
          <p:nvPr/>
        </p:nvSpPr>
        <p:spPr>
          <a:xfrm>
            <a:off x="8712336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9" name="Google Shape;2139;g3e3bee9323b_1_0"/>
          <p:cNvSpPr/>
          <p:nvPr/>
        </p:nvSpPr>
        <p:spPr>
          <a:xfrm>
            <a:off x="8704480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0" name="Google Shape;2140;g3e3bee9323b_1_0"/>
          <p:cNvSpPr/>
          <p:nvPr/>
        </p:nvSpPr>
        <p:spPr>
          <a:xfrm>
            <a:off x="8696626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1" name="Google Shape;2141;g3e3bee9323b_1_0"/>
          <p:cNvSpPr/>
          <p:nvPr/>
        </p:nvSpPr>
        <p:spPr>
          <a:xfrm>
            <a:off x="8688770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2" name="Google Shape;2142;g3e3bee9323b_1_0"/>
          <p:cNvSpPr/>
          <p:nvPr/>
        </p:nvSpPr>
        <p:spPr>
          <a:xfrm>
            <a:off x="8680916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3" name="Google Shape;2143;g3e3bee9323b_1_0"/>
          <p:cNvSpPr/>
          <p:nvPr/>
        </p:nvSpPr>
        <p:spPr>
          <a:xfrm>
            <a:off x="8673060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4" name="Google Shape;2144;g3e3bee9323b_1_0"/>
          <p:cNvSpPr/>
          <p:nvPr/>
        </p:nvSpPr>
        <p:spPr>
          <a:xfrm>
            <a:off x="8665206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5" name="Google Shape;2145;g3e3bee9323b_1_0"/>
          <p:cNvSpPr/>
          <p:nvPr/>
        </p:nvSpPr>
        <p:spPr>
          <a:xfrm>
            <a:off x="8657350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6" name="Google Shape;2146;g3e3bee9323b_1_0"/>
          <p:cNvSpPr/>
          <p:nvPr/>
        </p:nvSpPr>
        <p:spPr>
          <a:xfrm>
            <a:off x="8649496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7" name="Google Shape;2147;g3e3bee9323b_1_0"/>
          <p:cNvSpPr/>
          <p:nvPr/>
        </p:nvSpPr>
        <p:spPr>
          <a:xfrm>
            <a:off x="8641640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8" name="Google Shape;2148;g3e3bee9323b_1_0"/>
          <p:cNvSpPr/>
          <p:nvPr/>
        </p:nvSpPr>
        <p:spPr>
          <a:xfrm>
            <a:off x="8633786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9" name="Google Shape;2149;g3e3bee9323b_1_0"/>
          <p:cNvSpPr/>
          <p:nvPr/>
        </p:nvSpPr>
        <p:spPr>
          <a:xfrm>
            <a:off x="8625930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0" name="Google Shape;2150;g3e3bee9323b_1_0"/>
          <p:cNvSpPr/>
          <p:nvPr/>
        </p:nvSpPr>
        <p:spPr>
          <a:xfrm>
            <a:off x="8618076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1" name="Google Shape;2151;g3e3bee9323b_1_0"/>
          <p:cNvSpPr/>
          <p:nvPr/>
        </p:nvSpPr>
        <p:spPr>
          <a:xfrm>
            <a:off x="8610220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2" name="Google Shape;2152;g3e3bee9323b_1_0"/>
          <p:cNvSpPr/>
          <p:nvPr/>
        </p:nvSpPr>
        <p:spPr>
          <a:xfrm>
            <a:off x="8602366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3" name="Google Shape;2153;g3e3bee9323b_1_0"/>
          <p:cNvSpPr/>
          <p:nvPr/>
        </p:nvSpPr>
        <p:spPr>
          <a:xfrm>
            <a:off x="8595633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4" name="Google Shape;2154;g3e3bee9323b_1_0"/>
          <p:cNvSpPr/>
          <p:nvPr/>
        </p:nvSpPr>
        <p:spPr>
          <a:xfrm>
            <a:off x="8587777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5" name="Google Shape;2155;g3e3bee9323b_1_0"/>
          <p:cNvSpPr/>
          <p:nvPr/>
        </p:nvSpPr>
        <p:spPr>
          <a:xfrm>
            <a:off x="8579923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6" name="Google Shape;2156;g3e3bee9323b_1_0"/>
          <p:cNvSpPr/>
          <p:nvPr/>
        </p:nvSpPr>
        <p:spPr>
          <a:xfrm>
            <a:off x="8572067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7" name="Google Shape;2157;g3e3bee9323b_1_0"/>
          <p:cNvSpPr/>
          <p:nvPr/>
        </p:nvSpPr>
        <p:spPr>
          <a:xfrm>
            <a:off x="8564213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8" name="Google Shape;2158;g3e3bee9323b_1_0"/>
          <p:cNvSpPr/>
          <p:nvPr/>
        </p:nvSpPr>
        <p:spPr>
          <a:xfrm>
            <a:off x="8556357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9" name="Google Shape;2159;g3e3bee9323b_1_0"/>
          <p:cNvSpPr/>
          <p:nvPr/>
        </p:nvSpPr>
        <p:spPr>
          <a:xfrm>
            <a:off x="8548503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0" name="Google Shape;2160;g3e3bee9323b_1_0"/>
          <p:cNvSpPr/>
          <p:nvPr/>
        </p:nvSpPr>
        <p:spPr>
          <a:xfrm>
            <a:off x="8540647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1" name="Google Shape;2161;g3e3bee9323b_1_0"/>
          <p:cNvSpPr/>
          <p:nvPr/>
        </p:nvSpPr>
        <p:spPr>
          <a:xfrm>
            <a:off x="8532793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2" name="Google Shape;2162;g3e3bee9323b_1_0"/>
          <p:cNvSpPr/>
          <p:nvPr/>
        </p:nvSpPr>
        <p:spPr>
          <a:xfrm>
            <a:off x="8524937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3" name="Google Shape;2163;g3e3bee9323b_1_0"/>
          <p:cNvSpPr/>
          <p:nvPr/>
        </p:nvSpPr>
        <p:spPr>
          <a:xfrm>
            <a:off x="8517082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4" name="Google Shape;2164;g3e3bee9323b_1_0"/>
          <p:cNvSpPr/>
          <p:nvPr/>
        </p:nvSpPr>
        <p:spPr>
          <a:xfrm>
            <a:off x="8509227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5" name="Google Shape;2165;g3e3bee9323b_1_0"/>
          <p:cNvSpPr/>
          <p:nvPr/>
        </p:nvSpPr>
        <p:spPr>
          <a:xfrm>
            <a:off x="8501372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6" name="Google Shape;2166;g3e3bee9323b_1_0"/>
          <p:cNvSpPr/>
          <p:nvPr/>
        </p:nvSpPr>
        <p:spPr>
          <a:xfrm>
            <a:off x="8493517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7" name="Google Shape;2167;g3e3bee9323b_1_0"/>
          <p:cNvSpPr/>
          <p:nvPr/>
        </p:nvSpPr>
        <p:spPr>
          <a:xfrm>
            <a:off x="8485662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8" name="Google Shape;2168;g3e3bee9323b_1_0"/>
          <p:cNvSpPr/>
          <p:nvPr/>
        </p:nvSpPr>
        <p:spPr>
          <a:xfrm>
            <a:off x="8477807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9" name="Google Shape;2169;g3e3bee9323b_1_0"/>
          <p:cNvSpPr/>
          <p:nvPr/>
        </p:nvSpPr>
        <p:spPr>
          <a:xfrm>
            <a:off x="8469952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0" name="Google Shape;2170;g3e3bee9323b_1_0"/>
          <p:cNvSpPr/>
          <p:nvPr/>
        </p:nvSpPr>
        <p:spPr>
          <a:xfrm>
            <a:off x="8462097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1" name="Google Shape;2171;g3e3bee9323b_1_0"/>
          <p:cNvSpPr/>
          <p:nvPr/>
        </p:nvSpPr>
        <p:spPr>
          <a:xfrm>
            <a:off x="8455364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2" name="Google Shape;2172;g3e3bee9323b_1_0"/>
          <p:cNvSpPr/>
          <p:nvPr/>
        </p:nvSpPr>
        <p:spPr>
          <a:xfrm>
            <a:off x="8447509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3" name="Google Shape;2173;g3e3bee9323b_1_0"/>
          <p:cNvSpPr/>
          <p:nvPr/>
        </p:nvSpPr>
        <p:spPr>
          <a:xfrm>
            <a:off x="8439654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4" name="Google Shape;2174;g3e3bee9323b_1_0"/>
          <p:cNvSpPr/>
          <p:nvPr/>
        </p:nvSpPr>
        <p:spPr>
          <a:xfrm>
            <a:off x="8431799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5" name="Google Shape;2175;g3e3bee9323b_1_0"/>
          <p:cNvSpPr/>
          <p:nvPr/>
        </p:nvSpPr>
        <p:spPr>
          <a:xfrm>
            <a:off x="8423944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6" name="Google Shape;2176;g3e3bee9323b_1_0"/>
          <p:cNvSpPr/>
          <p:nvPr/>
        </p:nvSpPr>
        <p:spPr>
          <a:xfrm>
            <a:off x="8416089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7" name="Google Shape;2177;g3e3bee9323b_1_0"/>
          <p:cNvSpPr/>
          <p:nvPr/>
        </p:nvSpPr>
        <p:spPr>
          <a:xfrm>
            <a:off x="8408234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8" name="Google Shape;2178;g3e3bee9323b_1_0"/>
          <p:cNvSpPr/>
          <p:nvPr/>
        </p:nvSpPr>
        <p:spPr>
          <a:xfrm>
            <a:off x="8400379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9" name="Google Shape;2179;g3e3bee9323b_1_0"/>
          <p:cNvSpPr/>
          <p:nvPr/>
        </p:nvSpPr>
        <p:spPr>
          <a:xfrm>
            <a:off x="8392524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0" name="Google Shape;2180;g3e3bee9323b_1_0"/>
          <p:cNvSpPr/>
          <p:nvPr/>
        </p:nvSpPr>
        <p:spPr>
          <a:xfrm>
            <a:off x="8384669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1" name="Google Shape;2181;g3e3bee9323b_1_0"/>
          <p:cNvSpPr/>
          <p:nvPr/>
        </p:nvSpPr>
        <p:spPr>
          <a:xfrm>
            <a:off x="8376814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2" name="Google Shape;2182;g3e3bee9323b_1_0"/>
          <p:cNvSpPr/>
          <p:nvPr/>
        </p:nvSpPr>
        <p:spPr>
          <a:xfrm>
            <a:off x="8368959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3" name="Google Shape;2183;g3e3bee9323b_1_0"/>
          <p:cNvSpPr/>
          <p:nvPr/>
        </p:nvSpPr>
        <p:spPr>
          <a:xfrm>
            <a:off x="8361104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4" name="Google Shape;2184;g3e3bee9323b_1_0"/>
          <p:cNvSpPr/>
          <p:nvPr/>
        </p:nvSpPr>
        <p:spPr>
          <a:xfrm>
            <a:off x="8353249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5" name="Google Shape;2185;g3e3bee9323b_1_0"/>
          <p:cNvSpPr/>
          <p:nvPr/>
        </p:nvSpPr>
        <p:spPr>
          <a:xfrm>
            <a:off x="8345394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6" name="Google Shape;2186;g3e3bee9323b_1_0"/>
          <p:cNvSpPr/>
          <p:nvPr/>
        </p:nvSpPr>
        <p:spPr>
          <a:xfrm>
            <a:off x="8337539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7" name="Google Shape;2187;g3e3bee9323b_1_0"/>
          <p:cNvSpPr/>
          <p:nvPr/>
        </p:nvSpPr>
        <p:spPr>
          <a:xfrm>
            <a:off x="8329684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8" name="Google Shape;2188;g3e3bee9323b_1_0"/>
          <p:cNvSpPr/>
          <p:nvPr/>
        </p:nvSpPr>
        <p:spPr>
          <a:xfrm>
            <a:off x="8322951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9" name="Google Shape;2189;g3e3bee9323b_1_0"/>
          <p:cNvSpPr/>
          <p:nvPr/>
        </p:nvSpPr>
        <p:spPr>
          <a:xfrm>
            <a:off x="8315096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0" name="Google Shape;2190;g3e3bee9323b_1_0"/>
          <p:cNvSpPr/>
          <p:nvPr/>
        </p:nvSpPr>
        <p:spPr>
          <a:xfrm>
            <a:off x="8307241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1" name="Google Shape;2191;g3e3bee9323b_1_0"/>
          <p:cNvSpPr/>
          <p:nvPr/>
        </p:nvSpPr>
        <p:spPr>
          <a:xfrm>
            <a:off x="8299386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2" name="Google Shape;2192;g3e3bee9323b_1_0"/>
          <p:cNvSpPr/>
          <p:nvPr/>
        </p:nvSpPr>
        <p:spPr>
          <a:xfrm>
            <a:off x="8291531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3" name="Google Shape;2193;g3e3bee9323b_1_0"/>
          <p:cNvSpPr/>
          <p:nvPr/>
        </p:nvSpPr>
        <p:spPr>
          <a:xfrm>
            <a:off x="8283676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4" name="Google Shape;2194;g3e3bee9323b_1_0"/>
          <p:cNvSpPr/>
          <p:nvPr/>
        </p:nvSpPr>
        <p:spPr>
          <a:xfrm>
            <a:off x="8275821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5" name="Google Shape;2195;g3e3bee9323b_1_0"/>
          <p:cNvSpPr/>
          <p:nvPr/>
        </p:nvSpPr>
        <p:spPr>
          <a:xfrm>
            <a:off x="8267966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6" name="Google Shape;2196;g3e3bee9323b_1_0"/>
          <p:cNvSpPr/>
          <p:nvPr/>
        </p:nvSpPr>
        <p:spPr>
          <a:xfrm>
            <a:off x="8260111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7" name="Google Shape;2197;g3e3bee9323b_1_0"/>
          <p:cNvSpPr/>
          <p:nvPr/>
        </p:nvSpPr>
        <p:spPr>
          <a:xfrm>
            <a:off x="8252256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8" name="Google Shape;2198;g3e3bee9323b_1_0"/>
          <p:cNvSpPr/>
          <p:nvPr/>
        </p:nvSpPr>
        <p:spPr>
          <a:xfrm>
            <a:off x="8251134" y="2389333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9" name="Google Shape;2199;g3e3bee9323b_1_0"/>
          <p:cNvSpPr/>
          <p:nvPr/>
        </p:nvSpPr>
        <p:spPr>
          <a:xfrm>
            <a:off x="8778542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0" name="Google Shape;2200;g3e3bee9323b_1_0"/>
          <p:cNvSpPr/>
          <p:nvPr/>
        </p:nvSpPr>
        <p:spPr>
          <a:xfrm>
            <a:off x="8770687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1" name="Google Shape;2201;g3e3bee9323b_1_0"/>
          <p:cNvSpPr/>
          <p:nvPr/>
        </p:nvSpPr>
        <p:spPr>
          <a:xfrm>
            <a:off x="8762832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2" name="Google Shape;2202;g3e3bee9323b_1_0"/>
          <p:cNvSpPr/>
          <p:nvPr/>
        </p:nvSpPr>
        <p:spPr>
          <a:xfrm>
            <a:off x="8754977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3" name="Google Shape;2203;g3e3bee9323b_1_0"/>
          <p:cNvSpPr/>
          <p:nvPr/>
        </p:nvSpPr>
        <p:spPr>
          <a:xfrm>
            <a:off x="8747122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4" name="Google Shape;2204;g3e3bee9323b_1_0"/>
          <p:cNvSpPr/>
          <p:nvPr/>
        </p:nvSpPr>
        <p:spPr>
          <a:xfrm>
            <a:off x="8739267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5" name="Google Shape;2205;g3e3bee9323b_1_0"/>
          <p:cNvSpPr/>
          <p:nvPr/>
        </p:nvSpPr>
        <p:spPr>
          <a:xfrm>
            <a:off x="8731412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6" name="Google Shape;2206;g3e3bee9323b_1_0"/>
          <p:cNvSpPr/>
          <p:nvPr/>
        </p:nvSpPr>
        <p:spPr>
          <a:xfrm>
            <a:off x="8723557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7" name="Google Shape;2207;g3e3bee9323b_1_0"/>
          <p:cNvSpPr/>
          <p:nvPr/>
        </p:nvSpPr>
        <p:spPr>
          <a:xfrm>
            <a:off x="8715702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8" name="Google Shape;2208;g3e3bee9323b_1_0"/>
          <p:cNvSpPr/>
          <p:nvPr/>
        </p:nvSpPr>
        <p:spPr>
          <a:xfrm>
            <a:off x="8707847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9" name="Google Shape;2209;g3e3bee9323b_1_0"/>
          <p:cNvSpPr/>
          <p:nvPr/>
        </p:nvSpPr>
        <p:spPr>
          <a:xfrm>
            <a:off x="8699992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0" name="Google Shape;2210;g3e3bee9323b_1_0"/>
          <p:cNvSpPr/>
          <p:nvPr/>
        </p:nvSpPr>
        <p:spPr>
          <a:xfrm>
            <a:off x="8692137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1" name="Google Shape;2211;g3e3bee9323b_1_0"/>
          <p:cNvSpPr/>
          <p:nvPr/>
        </p:nvSpPr>
        <p:spPr>
          <a:xfrm>
            <a:off x="8684282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2" name="Google Shape;2212;g3e3bee9323b_1_0"/>
          <p:cNvSpPr/>
          <p:nvPr/>
        </p:nvSpPr>
        <p:spPr>
          <a:xfrm>
            <a:off x="8676427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3" name="Google Shape;2213;g3e3bee9323b_1_0"/>
          <p:cNvSpPr/>
          <p:nvPr/>
        </p:nvSpPr>
        <p:spPr>
          <a:xfrm>
            <a:off x="8668572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4" name="Google Shape;2214;g3e3bee9323b_1_0"/>
          <p:cNvSpPr/>
          <p:nvPr/>
        </p:nvSpPr>
        <p:spPr>
          <a:xfrm>
            <a:off x="8661839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5" name="Google Shape;2215;g3e3bee9323b_1_0"/>
          <p:cNvSpPr/>
          <p:nvPr/>
        </p:nvSpPr>
        <p:spPr>
          <a:xfrm>
            <a:off x="8653984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6" name="Google Shape;2216;g3e3bee9323b_1_0"/>
          <p:cNvSpPr/>
          <p:nvPr/>
        </p:nvSpPr>
        <p:spPr>
          <a:xfrm>
            <a:off x="8646129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7" name="Google Shape;2217;g3e3bee9323b_1_0"/>
          <p:cNvSpPr/>
          <p:nvPr/>
        </p:nvSpPr>
        <p:spPr>
          <a:xfrm>
            <a:off x="8638274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8" name="Google Shape;2218;g3e3bee9323b_1_0"/>
          <p:cNvSpPr/>
          <p:nvPr/>
        </p:nvSpPr>
        <p:spPr>
          <a:xfrm>
            <a:off x="8630419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9" name="Google Shape;2219;g3e3bee9323b_1_0"/>
          <p:cNvSpPr/>
          <p:nvPr/>
        </p:nvSpPr>
        <p:spPr>
          <a:xfrm>
            <a:off x="8622564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0" name="Google Shape;2220;g3e3bee9323b_1_0"/>
          <p:cNvSpPr/>
          <p:nvPr/>
        </p:nvSpPr>
        <p:spPr>
          <a:xfrm>
            <a:off x="8614709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1" name="Google Shape;2221;g3e3bee9323b_1_0"/>
          <p:cNvSpPr/>
          <p:nvPr/>
        </p:nvSpPr>
        <p:spPr>
          <a:xfrm>
            <a:off x="8606854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2" name="Google Shape;2222;g3e3bee9323b_1_0"/>
          <p:cNvSpPr/>
          <p:nvPr/>
        </p:nvSpPr>
        <p:spPr>
          <a:xfrm>
            <a:off x="8598999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3" name="Google Shape;2223;g3e3bee9323b_1_0"/>
          <p:cNvSpPr/>
          <p:nvPr/>
        </p:nvSpPr>
        <p:spPr>
          <a:xfrm>
            <a:off x="8591144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4" name="Google Shape;2224;g3e3bee9323b_1_0"/>
          <p:cNvSpPr/>
          <p:nvPr/>
        </p:nvSpPr>
        <p:spPr>
          <a:xfrm>
            <a:off x="8583289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5" name="Google Shape;2225;g3e3bee9323b_1_0"/>
          <p:cNvSpPr/>
          <p:nvPr/>
        </p:nvSpPr>
        <p:spPr>
          <a:xfrm>
            <a:off x="8575434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6" name="Google Shape;2226;g3e3bee9323b_1_0"/>
          <p:cNvSpPr/>
          <p:nvPr/>
        </p:nvSpPr>
        <p:spPr>
          <a:xfrm>
            <a:off x="8567579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7" name="Google Shape;2227;g3e3bee9323b_1_0"/>
          <p:cNvSpPr/>
          <p:nvPr/>
        </p:nvSpPr>
        <p:spPr>
          <a:xfrm>
            <a:off x="8559724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8" name="Google Shape;2228;g3e3bee9323b_1_0"/>
          <p:cNvSpPr/>
          <p:nvPr/>
        </p:nvSpPr>
        <p:spPr>
          <a:xfrm>
            <a:off x="8551869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9" name="Google Shape;2229;g3e3bee9323b_1_0"/>
          <p:cNvSpPr/>
          <p:nvPr/>
        </p:nvSpPr>
        <p:spPr>
          <a:xfrm>
            <a:off x="8544014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0" name="Google Shape;2230;g3e3bee9323b_1_0"/>
          <p:cNvSpPr/>
          <p:nvPr/>
        </p:nvSpPr>
        <p:spPr>
          <a:xfrm>
            <a:off x="8536159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1" name="Google Shape;2231;g3e3bee9323b_1_0"/>
          <p:cNvSpPr/>
          <p:nvPr/>
        </p:nvSpPr>
        <p:spPr>
          <a:xfrm>
            <a:off x="8528304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2" name="Google Shape;2232;g3e3bee9323b_1_0"/>
          <p:cNvSpPr/>
          <p:nvPr/>
        </p:nvSpPr>
        <p:spPr>
          <a:xfrm>
            <a:off x="8521571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3" name="Google Shape;2233;g3e3bee9323b_1_0"/>
          <p:cNvSpPr/>
          <p:nvPr/>
        </p:nvSpPr>
        <p:spPr>
          <a:xfrm>
            <a:off x="8513716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4" name="Google Shape;2234;g3e3bee9323b_1_0"/>
          <p:cNvSpPr/>
          <p:nvPr/>
        </p:nvSpPr>
        <p:spPr>
          <a:xfrm>
            <a:off x="8505861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5" name="Google Shape;2235;g3e3bee9323b_1_0"/>
          <p:cNvSpPr/>
          <p:nvPr/>
        </p:nvSpPr>
        <p:spPr>
          <a:xfrm>
            <a:off x="8498006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6" name="Google Shape;2236;g3e3bee9323b_1_0"/>
          <p:cNvSpPr/>
          <p:nvPr/>
        </p:nvSpPr>
        <p:spPr>
          <a:xfrm>
            <a:off x="8490151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7" name="Google Shape;2237;g3e3bee9323b_1_0"/>
          <p:cNvSpPr/>
          <p:nvPr/>
        </p:nvSpPr>
        <p:spPr>
          <a:xfrm>
            <a:off x="8482296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8" name="Google Shape;2238;g3e3bee9323b_1_0"/>
          <p:cNvSpPr/>
          <p:nvPr/>
        </p:nvSpPr>
        <p:spPr>
          <a:xfrm>
            <a:off x="8474441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9" name="Google Shape;2239;g3e3bee9323b_1_0"/>
          <p:cNvSpPr/>
          <p:nvPr/>
        </p:nvSpPr>
        <p:spPr>
          <a:xfrm>
            <a:off x="8466586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0" name="Google Shape;2240;g3e3bee9323b_1_0"/>
          <p:cNvSpPr/>
          <p:nvPr/>
        </p:nvSpPr>
        <p:spPr>
          <a:xfrm>
            <a:off x="8458731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1" name="Google Shape;2241;g3e3bee9323b_1_0"/>
          <p:cNvSpPr/>
          <p:nvPr/>
        </p:nvSpPr>
        <p:spPr>
          <a:xfrm>
            <a:off x="8450876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2" name="Google Shape;2242;g3e3bee9323b_1_0"/>
          <p:cNvSpPr/>
          <p:nvPr/>
        </p:nvSpPr>
        <p:spPr>
          <a:xfrm>
            <a:off x="8443021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3" name="Google Shape;2243;g3e3bee9323b_1_0"/>
          <p:cNvSpPr/>
          <p:nvPr/>
        </p:nvSpPr>
        <p:spPr>
          <a:xfrm>
            <a:off x="8435166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4" name="Google Shape;2244;g3e3bee9323b_1_0"/>
          <p:cNvSpPr/>
          <p:nvPr/>
        </p:nvSpPr>
        <p:spPr>
          <a:xfrm>
            <a:off x="8427311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5" name="Google Shape;2245;g3e3bee9323b_1_0"/>
          <p:cNvSpPr/>
          <p:nvPr/>
        </p:nvSpPr>
        <p:spPr>
          <a:xfrm>
            <a:off x="8419456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6" name="Google Shape;2246;g3e3bee9323b_1_0"/>
          <p:cNvSpPr/>
          <p:nvPr/>
        </p:nvSpPr>
        <p:spPr>
          <a:xfrm>
            <a:off x="8411601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7" name="Google Shape;2247;g3e3bee9323b_1_0"/>
          <p:cNvSpPr/>
          <p:nvPr/>
        </p:nvSpPr>
        <p:spPr>
          <a:xfrm>
            <a:off x="8403745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8" name="Google Shape;2248;g3e3bee9323b_1_0"/>
          <p:cNvSpPr/>
          <p:nvPr/>
        </p:nvSpPr>
        <p:spPr>
          <a:xfrm>
            <a:off x="8395891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9" name="Google Shape;2249;g3e3bee9323b_1_0"/>
          <p:cNvSpPr/>
          <p:nvPr/>
        </p:nvSpPr>
        <p:spPr>
          <a:xfrm>
            <a:off x="8389158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0" name="Google Shape;2250;g3e3bee9323b_1_0"/>
          <p:cNvSpPr/>
          <p:nvPr/>
        </p:nvSpPr>
        <p:spPr>
          <a:xfrm>
            <a:off x="8381303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1" name="Google Shape;2251;g3e3bee9323b_1_0"/>
          <p:cNvSpPr/>
          <p:nvPr/>
        </p:nvSpPr>
        <p:spPr>
          <a:xfrm>
            <a:off x="8373448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2" name="Google Shape;2252;g3e3bee9323b_1_0"/>
          <p:cNvSpPr/>
          <p:nvPr/>
        </p:nvSpPr>
        <p:spPr>
          <a:xfrm>
            <a:off x="8365593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3" name="Google Shape;2253;g3e3bee9323b_1_0"/>
          <p:cNvSpPr/>
          <p:nvPr/>
        </p:nvSpPr>
        <p:spPr>
          <a:xfrm>
            <a:off x="8357738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4" name="Google Shape;2254;g3e3bee9323b_1_0"/>
          <p:cNvSpPr/>
          <p:nvPr/>
        </p:nvSpPr>
        <p:spPr>
          <a:xfrm>
            <a:off x="8349882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5" name="Google Shape;2255;g3e3bee9323b_1_0"/>
          <p:cNvSpPr/>
          <p:nvPr/>
        </p:nvSpPr>
        <p:spPr>
          <a:xfrm>
            <a:off x="8342028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6" name="Google Shape;2256;g3e3bee9323b_1_0"/>
          <p:cNvSpPr/>
          <p:nvPr/>
        </p:nvSpPr>
        <p:spPr>
          <a:xfrm>
            <a:off x="8334172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7" name="Google Shape;2257;g3e3bee9323b_1_0"/>
          <p:cNvSpPr/>
          <p:nvPr/>
        </p:nvSpPr>
        <p:spPr>
          <a:xfrm>
            <a:off x="8326318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8" name="Google Shape;2258;g3e3bee9323b_1_0"/>
          <p:cNvSpPr/>
          <p:nvPr/>
        </p:nvSpPr>
        <p:spPr>
          <a:xfrm>
            <a:off x="8318462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9" name="Google Shape;2259;g3e3bee9323b_1_0"/>
          <p:cNvSpPr/>
          <p:nvPr/>
        </p:nvSpPr>
        <p:spPr>
          <a:xfrm>
            <a:off x="8310608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0" name="Google Shape;2260;g3e3bee9323b_1_0"/>
          <p:cNvSpPr/>
          <p:nvPr/>
        </p:nvSpPr>
        <p:spPr>
          <a:xfrm>
            <a:off x="8302752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1" name="Google Shape;2261;g3e3bee9323b_1_0"/>
          <p:cNvSpPr/>
          <p:nvPr/>
        </p:nvSpPr>
        <p:spPr>
          <a:xfrm>
            <a:off x="8294898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2" name="Google Shape;2262;g3e3bee9323b_1_0"/>
          <p:cNvSpPr/>
          <p:nvPr/>
        </p:nvSpPr>
        <p:spPr>
          <a:xfrm>
            <a:off x="8287042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3" name="Google Shape;2263;g3e3bee9323b_1_0"/>
          <p:cNvSpPr/>
          <p:nvPr/>
        </p:nvSpPr>
        <p:spPr>
          <a:xfrm>
            <a:off x="8279188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4" name="Google Shape;2264;g3e3bee9323b_1_0"/>
          <p:cNvSpPr/>
          <p:nvPr/>
        </p:nvSpPr>
        <p:spPr>
          <a:xfrm>
            <a:off x="8271332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5" name="Google Shape;2265;g3e3bee9323b_1_0"/>
          <p:cNvSpPr/>
          <p:nvPr/>
        </p:nvSpPr>
        <p:spPr>
          <a:xfrm>
            <a:off x="8263478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6" name="Google Shape;2266;g3e3bee9323b_1_0"/>
          <p:cNvSpPr/>
          <p:nvPr/>
        </p:nvSpPr>
        <p:spPr>
          <a:xfrm>
            <a:off x="8256745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7" name="Google Shape;2267;g3e3bee9323b_1_0"/>
          <p:cNvSpPr/>
          <p:nvPr/>
        </p:nvSpPr>
        <p:spPr>
          <a:xfrm>
            <a:off x="8251134" y="2381477"/>
            <a:ext cx="0" cy="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8" name="Google Shape;2268;g3e3bee9323b_1_0"/>
          <p:cNvSpPr/>
          <p:nvPr/>
        </p:nvSpPr>
        <p:spPr>
          <a:xfrm>
            <a:off x="8251134" y="2208646"/>
            <a:ext cx="0" cy="345482"/>
          </a:xfrm>
          <a:custGeom>
            <a:rect b="b" l="l" r="r" t="t"/>
            <a:pathLst>
              <a:path extrusionOk="0" h="488314" w="120000">
                <a:moveTo>
                  <a:pt x="0" y="0"/>
                </a:moveTo>
                <a:lnTo>
                  <a:pt x="0" y="48798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9" name="Google Shape;2269;g3e3bee9323b_1_0"/>
          <p:cNvSpPr/>
          <p:nvPr/>
        </p:nvSpPr>
        <p:spPr>
          <a:xfrm>
            <a:off x="8101889" y="2208646"/>
            <a:ext cx="148993" cy="0"/>
          </a:xfrm>
          <a:custGeom>
            <a:rect b="b" l="l" r="r" t="t"/>
            <a:pathLst>
              <a:path extrusionOk="0" h="120000" w="212090">
                <a:moveTo>
                  <a:pt x="211620" y="0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0" name="Google Shape;2270;g3e3bee9323b_1_0"/>
          <p:cNvSpPr/>
          <p:nvPr/>
        </p:nvSpPr>
        <p:spPr>
          <a:xfrm>
            <a:off x="7855017" y="2520640"/>
            <a:ext cx="246645" cy="4493"/>
          </a:xfrm>
          <a:custGeom>
            <a:rect b="b" l="l" r="r" t="t"/>
            <a:pathLst>
              <a:path extrusionOk="0" h="6350" w="348615">
                <a:moveTo>
                  <a:pt x="0" y="6070"/>
                </a:moveTo>
                <a:lnTo>
                  <a:pt x="348081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1" name="Google Shape;2271;g3e3bee9323b_1_0"/>
          <p:cNvSpPr/>
          <p:nvPr/>
        </p:nvSpPr>
        <p:spPr>
          <a:xfrm>
            <a:off x="7868483" y="2760808"/>
            <a:ext cx="0" cy="29202"/>
          </a:xfrm>
          <a:custGeom>
            <a:rect b="b" l="l" r="r" t="t"/>
            <a:pathLst>
              <a:path extrusionOk="0" h="41275" w="120000">
                <a:moveTo>
                  <a:pt x="0" y="0"/>
                </a:moveTo>
                <a:lnTo>
                  <a:pt x="0" y="4105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2" name="Google Shape;2272;g3e3bee9323b_1_0"/>
          <p:cNvSpPr/>
          <p:nvPr/>
        </p:nvSpPr>
        <p:spPr>
          <a:xfrm>
            <a:off x="8101889" y="2208646"/>
            <a:ext cx="102069" cy="122199"/>
          </a:xfrm>
          <a:custGeom>
            <a:rect b="b" l="l" r="r" t="t"/>
            <a:pathLst>
              <a:path extrusionOk="0" h="172720" w="144779">
                <a:moveTo>
                  <a:pt x="144589" y="0"/>
                </a:moveTo>
                <a:lnTo>
                  <a:pt x="0" y="17227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3" name="Google Shape;2273;g3e3bee9323b_1_0"/>
          <p:cNvSpPr/>
          <p:nvPr/>
        </p:nvSpPr>
        <p:spPr>
          <a:xfrm>
            <a:off x="7914490" y="2522884"/>
            <a:ext cx="25879" cy="31413"/>
          </a:xfrm>
          <a:custGeom>
            <a:rect b="b" l="l" r="r" t="t"/>
            <a:pathLst>
              <a:path extrusionOk="0" h="43179" w="36195">
                <a:moveTo>
                  <a:pt x="36195" y="0"/>
                </a:moveTo>
                <a:lnTo>
                  <a:pt x="0" y="4312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4" name="Google Shape;2274;g3e3bee9323b_1_0"/>
          <p:cNvSpPr/>
          <p:nvPr/>
        </p:nvSpPr>
        <p:spPr>
          <a:xfrm>
            <a:off x="8101889" y="2208646"/>
            <a:ext cx="117767" cy="141518"/>
          </a:xfrm>
          <a:custGeom>
            <a:rect b="b" l="l" r="r" t="t"/>
            <a:pathLst>
              <a:path extrusionOk="0" h="200025" w="167640">
                <a:moveTo>
                  <a:pt x="167627" y="0"/>
                </a:moveTo>
                <a:lnTo>
                  <a:pt x="0" y="19974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5" name="Google Shape;2275;g3e3bee9323b_1_0"/>
          <p:cNvSpPr/>
          <p:nvPr/>
        </p:nvSpPr>
        <p:spPr>
          <a:xfrm>
            <a:off x="7930200" y="2522884"/>
            <a:ext cx="26977" cy="31437"/>
          </a:xfrm>
          <a:custGeom>
            <a:rect b="b" l="l" r="r" t="t"/>
            <a:pathLst>
              <a:path extrusionOk="0" h="43814" w="36829">
                <a:moveTo>
                  <a:pt x="36575" y="0"/>
                </a:moveTo>
                <a:lnTo>
                  <a:pt x="0" y="4354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6" name="Google Shape;2276;g3e3bee9323b_1_0"/>
          <p:cNvSpPr/>
          <p:nvPr/>
        </p:nvSpPr>
        <p:spPr>
          <a:xfrm>
            <a:off x="8101889" y="2208646"/>
            <a:ext cx="134749" cy="160267"/>
          </a:xfrm>
          <a:custGeom>
            <a:rect b="b" l="l" r="r" t="t"/>
            <a:pathLst>
              <a:path extrusionOk="0" h="227329" w="191134">
                <a:moveTo>
                  <a:pt x="190626" y="0"/>
                </a:moveTo>
                <a:lnTo>
                  <a:pt x="0" y="22715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7" name="Google Shape;2277;g3e3bee9323b_1_0"/>
          <p:cNvSpPr/>
          <p:nvPr/>
        </p:nvSpPr>
        <p:spPr>
          <a:xfrm>
            <a:off x="7947033" y="2522884"/>
            <a:ext cx="26975" cy="31448"/>
          </a:xfrm>
          <a:custGeom>
            <a:rect b="b" l="l" r="r" t="t"/>
            <a:pathLst>
              <a:path extrusionOk="0" h="44450" w="37465">
                <a:moveTo>
                  <a:pt x="36880" y="0"/>
                </a:moveTo>
                <a:lnTo>
                  <a:pt x="0" y="4392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8" name="Google Shape;2278;g3e3bee9323b_1_0"/>
          <p:cNvSpPr/>
          <p:nvPr/>
        </p:nvSpPr>
        <p:spPr>
          <a:xfrm>
            <a:off x="8163606" y="2449936"/>
            <a:ext cx="87606" cy="104308"/>
          </a:xfrm>
          <a:custGeom>
            <a:rect b="b" l="l" r="r" t="t"/>
            <a:pathLst>
              <a:path extrusionOk="0" h="147954" w="123825">
                <a:moveTo>
                  <a:pt x="123786" y="0"/>
                </a:moveTo>
                <a:lnTo>
                  <a:pt x="0" y="147548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9" name="Google Shape;2279;g3e3bee9323b_1_0"/>
          <p:cNvSpPr/>
          <p:nvPr/>
        </p:nvSpPr>
        <p:spPr>
          <a:xfrm>
            <a:off x="8180439" y="2469015"/>
            <a:ext cx="70676" cy="85360"/>
          </a:xfrm>
          <a:custGeom>
            <a:rect b="b" l="l" r="r" t="t"/>
            <a:pathLst>
              <a:path extrusionOk="0" h="120650" w="100965">
                <a:moveTo>
                  <a:pt x="100787" y="0"/>
                </a:moveTo>
                <a:lnTo>
                  <a:pt x="0" y="12014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0" name="Google Shape;2280;g3e3bee9323b_1_0"/>
          <p:cNvSpPr/>
          <p:nvPr/>
        </p:nvSpPr>
        <p:spPr>
          <a:xfrm>
            <a:off x="8196149" y="2488093"/>
            <a:ext cx="54868" cy="66288"/>
          </a:xfrm>
          <a:custGeom>
            <a:rect b="b" l="l" r="r" t="t"/>
            <a:pathLst>
              <a:path extrusionOk="0" h="92710" w="78104">
                <a:moveTo>
                  <a:pt x="77774" y="0"/>
                </a:moveTo>
                <a:lnTo>
                  <a:pt x="0" y="9268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1" name="Google Shape;2281;g3e3bee9323b_1_0"/>
          <p:cNvSpPr/>
          <p:nvPr/>
        </p:nvSpPr>
        <p:spPr>
          <a:xfrm>
            <a:off x="8251134" y="2389333"/>
            <a:ext cx="532376" cy="19069"/>
          </a:xfrm>
          <a:custGeom>
            <a:rect b="b" l="l" r="r" t="t"/>
            <a:pathLst>
              <a:path extrusionOk="0" h="26670" w="752475">
                <a:moveTo>
                  <a:pt x="752233" y="26301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2" name="Google Shape;2282;g3e3bee9323b_1_0"/>
          <p:cNvSpPr/>
          <p:nvPr/>
        </p:nvSpPr>
        <p:spPr>
          <a:xfrm>
            <a:off x="8404868" y="2519517"/>
            <a:ext cx="378279" cy="13478"/>
          </a:xfrm>
          <a:custGeom>
            <a:rect b="b" l="l" r="r" t="t"/>
            <a:pathLst>
              <a:path extrusionOk="0" h="19050" w="534670">
                <a:moveTo>
                  <a:pt x="534111" y="18669"/>
                </a:moveTo>
                <a:lnTo>
                  <a:pt x="0" y="0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3" name="Google Shape;2283;g3e3bee9323b_1_0"/>
          <p:cNvSpPr/>
          <p:nvPr/>
        </p:nvSpPr>
        <p:spPr>
          <a:xfrm>
            <a:off x="8401501" y="2519517"/>
            <a:ext cx="4493" cy="34747"/>
          </a:xfrm>
          <a:custGeom>
            <a:rect b="b" l="l" r="r" t="t"/>
            <a:pathLst>
              <a:path extrusionOk="0" h="48260" w="6350">
                <a:moveTo>
                  <a:pt x="5905" y="0"/>
                </a:moveTo>
                <a:lnTo>
                  <a:pt x="0" y="48234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4" name="Google Shape;2284;g3e3bee9323b_1_0"/>
          <p:cNvSpPr/>
          <p:nvPr/>
        </p:nvSpPr>
        <p:spPr>
          <a:xfrm>
            <a:off x="8469952" y="2397189"/>
            <a:ext cx="107506" cy="128938"/>
          </a:xfrm>
          <a:custGeom>
            <a:rect b="b" l="l" r="r" t="t"/>
            <a:pathLst>
              <a:path extrusionOk="0" h="182245" w="153034">
                <a:moveTo>
                  <a:pt x="0" y="0"/>
                </a:moveTo>
                <a:lnTo>
                  <a:pt x="152514" y="181787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5" name="Google Shape;2285;g3e3bee9323b_1_0"/>
          <p:cNvSpPr/>
          <p:nvPr/>
        </p:nvSpPr>
        <p:spPr>
          <a:xfrm>
            <a:off x="8453120" y="2397189"/>
            <a:ext cx="107506" cy="128027"/>
          </a:xfrm>
          <a:custGeom>
            <a:rect b="b" l="l" r="r" t="t"/>
            <a:pathLst>
              <a:path extrusionOk="0" h="182245" w="153034">
                <a:moveTo>
                  <a:pt x="0" y="0"/>
                </a:moveTo>
                <a:lnTo>
                  <a:pt x="152577" y="18177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6" name="Google Shape;2286;g3e3bee9323b_1_0"/>
          <p:cNvSpPr/>
          <p:nvPr/>
        </p:nvSpPr>
        <p:spPr>
          <a:xfrm>
            <a:off x="8436288" y="2396066"/>
            <a:ext cx="107506" cy="128938"/>
          </a:xfrm>
          <a:custGeom>
            <a:rect b="b" l="l" r="r" t="t"/>
            <a:pathLst>
              <a:path extrusionOk="0" h="182245" w="153034">
                <a:moveTo>
                  <a:pt x="0" y="0"/>
                </a:moveTo>
                <a:lnTo>
                  <a:pt x="152552" y="181825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7" name="Google Shape;2287;g3e3bee9323b_1_0"/>
          <p:cNvSpPr/>
          <p:nvPr/>
        </p:nvSpPr>
        <p:spPr>
          <a:xfrm>
            <a:off x="8251134" y="2434224"/>
            <a:ext cx="100990" cy="119953"/>
          </a:xfrm>
          <a:custGeom>
            <a:rect b="b" l="l" r="r" t="t"/>
            <a:pathLst>
              <a:path extrusionOk="0" h="169545" w="142240">
                <a:moveTo>
                  <a:pt x="0" y="0"/>
                </a:moveTo>
                <a:lnTo>
                  <a:pt x="142049" y="169316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8" name="Google Shape;2288;g3e3bee9323b_1_0"/>
          <p:cNvSpPr/>
          <p:nvPr/>
        </p:nvSpPr>
        <p:spPr>
          <a:xfrm>
            <a:off x="8251134" y="2453303"/>
            <a:ext cx="84162" cy="100990"/>
          </a:xfrm>
          <a:custGeom>
            <a:rect b="b" l="l" r="r" t="t"/>
            <a:pathLst>
              <a:path extrusionOk="0" h="142239" w="119379">
                <a:moveTo>
                  <a:pt x="0" y="0"/>
                </a:moveTo>
                <a:lnTo>
                  <a:pt x="119024" y="141833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9" name="Google Shape;2289;g3e3bee9323b_1_0"/>
          <p:cNvSpPr/>
          <p:nvPr/>
        </p:nvSpPr>
        <p:spPr>
          <a:xfrm>
            <a:off x="8251134" y="2472381"/>
            <a:ext cx="68288" cy="81891"/>
          </a:xfrm>
          <a:custGeom>
            <a:rect b="b" l="l" r="r" t="t"/>
            <a:pathLst>
              <a:path extrusionOk="0" h="114935" w="96520">
                <a:moveTo>
                  <a:pt x="0" y="0"/>
                </a:moveTo>
                <a:lnTo>
                  <a:pt x="96012" y="114401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0" name="Google Shape;2290;g3e3bee9323b_1_0"/>
          <p:cNvSpPr/>
          <p:nvPr/>
        </p:nvSpPr>
        <p:spPr>
          <a:xfrm>
            <a:off x="8725802" y="2406167"/>
            <a:ext cx="57258" cy="67359"/>
          </a:xfrm>
          <a:custGeom>
            <a:rect b="b" l="l" r="r" t="t"/>
            <a:pathLst>
              <a:path extrusionOk="0" h="95885" w="80645">
                <a:moveTo>
                  <a:pt x="0" y="0"/>
                </a:moveTo>
                <a:lnTo>
                  <a:pt x="80035" y="9540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1" name="Google Shape;2291;g3e3bee9323b_1_0"/>
          <p:cNvSpPr/>
          <p:nvPr/>
        </p:nvSpPr>
        <p:spPr>
          <a:xfrm>
            <a:off x="8710091" y="2405045"/>
            <a:ext cx="72898" cy="87606"/>
          </a:xfrm>
          <a:custGeom>
            <a:rect b="b" l="l" r="r" t="t"/>
            <a:pathLst>
              <a:path extrusionOk="0" h="123825" w="104140">
                <a:moveTo>
                  <a:pt x="0" y="0"/>
                </a:moveTo>
                <a:lnTo>
                  <a:pt x="103759" y="123672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2" name="Google Shape;2292;g3e3bee9323b_1_0"/>
          <p:cNvSpPr/>
          <p:nvPr/>
        </p:nvSpPr>
        <p:spPr>
          <a:xfrm>
            <a:off x="8693259" y="2405045"/>
            <a:ext cx="89663" cy="107823"/>
          </a:xfrm>
          <a:custGeom>
            <a:rect b="b" l="l" r="r" t="t"/>
            <a:pathLst>
              <a:path extrusionOk="0" h="152400" w="127634">
                <a:moveTo>
                  <a:pt x="0" y="0"/>
                </a:moveTo>
                <a:lnTo>
                  <a:pt x="127469" y="151879"/>
                </a:lnTo>
              </a:path>
            </a:pathLst>
          </a:custGeom>
          <a:noFill/>
          <a:ln cap="flat" cmpd="sng" w="6725">
            <a:solidFill>
              <a:srgbClr val="17100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3" name="Google Shape;2293;g3e3bee9323b_1_0"/>
          <p:cNvSpPr/>
          <p:nvPr/>
        </p:nvSpPr>
        <p:spPr>
          <a:xfrm>
            <a:off x="8388035" y="2327608"/>
            <a:ext cx="24714" cy="17971"/>
          </a:xfrm>
          <a:custGeom>
            <a:rect b="b" l="l" r="r" t="t"/>
            <a:pathLst>
              <a:path extrusionOk="0" h="25400" w="35559">
                <a:moveTo>
                  <a:pt x="35306" y="0"/>
                </a:moveTo>
                <a:lnTo>
                  <a:pt x="0" y="0"/>
                </a:lnTo>
                <a:lnTo>
                  <a:pt x="17640" y="25196"/>
                </a:lnTo>
                <a:lnTo>
                  <a:pt x="35306" y="0"/>
                </a:lnTo>
                <a:close/>
              </a:path>
            </a:pathLst>
          </a:custGeom>
          <a:solidFill>
            <a:srgbClr val="CC002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4" name="Google Shape;2294;g3e3bee9323b_1_0"/>
          <p:cNvSpPr/>
          <p:nvPr/>
        </p:nvSpPr>
        <p:spPr>
          <a:xfrm>
            <a:off x="8388035" y="2327608"/>
            <a:ext cx="24714" cy="0"/>
          </a:xfrm>
          <a:custGeom>
            <a:rect b="b" l="l" r="r" t="t"/>
            <a:pathLst>
              <a:path extrusionOk="0" h="120000" w="35559">
                <a:moveTo>
                  <a:pt x="0" y="0"/>
                </a:moveTo>
                <a:lnTo>
                  <a:pt x="35267" y="0"/>
                </a:lnTo>
              </a:path>
            </a:pathLst>
          </a:custGeom>
          <a:noFill/>
          <a:ln cap="flat" cmpd="sng" w="6725">
            <a:solidFill>
              <a:srgbClr val="CC002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5" name="Google Shape;2295;g3e3bee9323b_1_0"/>
          <p:cNvSpPr/>
          <p:nvPr/>
        </p:nvSpPr>
        <p:spPr>
          <a:xfrm>
            <a:off x="8388035" y="2327608"/>
            <a:ext cx="12356" cy="17971"/>
          </a:xfrm>
          <a:custGeom>
            <a:rect b="b" l="l" r="r" t="t"/>
            <a:pathLst>
              <a:path extrusionOk="0" h="25400" w="17779">
                <a:moveTo>
                  <a:pt x="0" y="0"/>
                </a:moveTo>
                <a:lnTo>
                  <a:pt x="17640" y="25196"/>
                </a:lnTo>
              </a:path>
            </a:pathLst>
          </a:custGeom>
          <a:noFill/>
          <a:ln cap="flat" cmpd="sng" w="6725">
            <a:solidFill>
              <a:srgbClr val="CC002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6" name="Google Shape;2296;g3e3bee9323b_1_0"/>
          <p:cNvSpPr/>
          <p:nvPr/>
        </p:nvSpPr>
        <p:spPr>
          <a:xfrm>
            <a:off x="8400379" y="2327608"/>
            <a:ext cx="12356" cy="17971"/>
          </a:xfrm>
          <a:custGeom>
            <a:rect b="b" l="l" r="r" t="t"/>
            <a:pathLst>
              <a:path extrusionOk="0" h="25400" w="17779">
                <a:moveTo>
                  <a:pt x="17665" y="0"/>
                </a:moveTo>
                <a:lnTo>
                  <a:pt x="0" y="25196"/>
                </a:lnTo>
              </a:path>
            </a:pathLst>
          </a:custGeom>
          <a:noFill/>
          <a:ln cap="flat" cmpd="sng" w="6725">
            <a:solidFill>
              <a:srgbClr val="CC002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7" name="Google Shape;2297;g3e3bee9323b_1_0"/>
          <p:cNvSpPr/>
          <p:nvPr/>
        </p:nvSpPr>
        <p:spPr>
          <a:xfrm>
            <a:off x="8388035" y="1891041"/>
            <a:ext cx="24714" cy="17971"/>
          </a:xfrm>
          <a:custGeom>
            <a:rect b="b" l="l" r="r" t="t"/>
            <a:pathLst>
              <a:path extrusionOk="0" h="25400" w="35559">
                <a:moveTo>
                  <a:pt x="35306" y="0"/>
                </a:moveTo>
                <a:lnTo>
                  <a:pt x="0" y="0"/>
                </a:lnTo>
                <a:lnTo>
                  <a:pt x="17640" y="25184"/>
                </a:lnTo>
                <a:lnTo>
                  <a:pt x="35306" y="0"/>
                </a:lnTo>
                <a:close/>
              </a:path>
            </a:pathLst>
          </a:custGeom>
          <a:solidFill>
            <a:srgbClr val="5B9FEB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8" name="Google Shape;2298;g3e3bee9323b_1_0"/>
          <p:cNvSpPr/>
          <p:nvPr/>
        </p:nvSpPr>
        <p:spPr>
          <a:xfrm>
            <a:off x="7886437" y="2102029"/>
            <a:ext cx="24714" cy="17971"/>
          </a:xfrm>
          <a:custGeom>
            <a:rect b="b" l="l" r="r" t="t"/>
            <a:pathLst>
              <a:path extrusionOk="0" h="25400" w="35559">
                <a:moveTo>
                  <a:pt x="35293" y="0"/>
                </a:moveTo>
                <a:lnTo>
                  <a:pt x="0" y="0"/>
                </a:lnTo>
                <a:lnTo>
                  <a:pt x="17665" y="25196"/>
                </a:lnTo>
                <a:lnTo>
                  <a:pt x="35293" y="0"/>
                </a:lnTo>
                <a:close/>
              </a:path>
            </a:pathLst>
          </a:custGeom>
          <a:solidFill>
            <a:srgbClr val="17100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9" name="Google Shape;2299;g3e3bee9323b_1_0"/>
          <p:cNvSpPr/>
          <p:nvPr/>
        </p:nvSpPr>
        <p:spPr>
          <a:xfrm>
            <a:off x="8388035" y="1891041"/>
            <a:ext cx="24714" cy="0"/>
          </a:xfrm>
          <a:custGeom>
            <a:rect b="b" l="l" r="r" t="t"/>
            <a:pathLst>
              <a:path extrusionOk="0" h="120000" w="35559">
                <a:moveTo>
                  <a:pt x="0" y="0"/>
                </a:moveTo>
                <a:lnTo>
                  <a:pt x="35255" y="0"/>
                </a:lnTo>
              </a:path>
            </a:pathLst>
          </a:custGeom>
          <a:solidFill>
            <a:srgbClr val="5B9FEB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0" name="Google Shape;2300;g3e3bee9323b_1_0"/>
          <p:cNvSpPr/>
          <p:nvPr/>
        </p:nvSpPr>
        <p:spPr>
          <a:xfrm>
            <a:off x="8388035" y="1891041"/>
            <a:ext cx="24714" cy="0"/>
          </a:xfrm>
          <a:custGeom>
            <a:rect b="b" l="l" r="r" t="t"/>
            <a:pathLst>
              <a:path extrusionOk="0" h="120000" w="35559">
                <a:moveTo>
                  <a:pt x="0" y="0"/>
                </a:moveTo>
                <a:lnTo>
                  <a:pt x="35267" y="0"/>
                </a:lnTo>
              </a:path>
            </a:pathLst>
          </a:custGeom>
          <a:noFill/>
          <a:ln cap="flat" cmpd="sng" w="6725">
            <a:solidFill>
              <a:srgbClr val="5B9FE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1" name="Google Shape;2301;g3e3bee9323b_1_0"/>
          <p:cNvSpPr/>
          <p:nvPr/>
        </p:nvSpPr>
        <p:spPr>
          <a:xfrm>
            <a:off x="8388035" y="1891041"/>
            <a:ext cx="12356" cy="17971"/>
          </a:xfrm>
          <a:custGeom>
            <a:rect b="b" l="l" r="r" t="t"/>
            <a:pathLst>
              <a:path extrusionOk="0" h="25400" w="17779">
                <a:moveTo>
                  <a:pt x="0" y="0"/>
                </a:moveTo>
                <a:lnTo>
                  <a:pt x="17640" y="25184"/>
                </a:lnTo>
              </a:path>
            </a:pathLst>
          </a:custGeom>
          <a:noFill/>
          <a:ln cap="flat" cmpd="sng" w="6725">
            <a:solidFill>
              <a:srgbClr val="5B9FE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2" name="Google Shape;2302;g3e3bee9323b_1_0"/>
          <p:cNvSpPr/>
          <p:nvPr/>
        </p:nvSpPr>
        <p:spPr>
          <a:xfrm>
            <a:off x="8400379" y="1891041"/>
            <a:ext cx="12356" cy="17971"/>
          </a:xfrm>
          <a:custGeom>
            <a:rect b="b" l="l" r="r" t="t"/>
            <a:pathLst>
              <a:path extrusionOk="0" h="25400" w="17779">
                <a:moveTo>
                  <a:pt x="17665" y="0"/>
                </a:moveTo>
                <a:lnTo>
                  <a:pt x="0" y="25184"/>
                </a:lnTo>
              </a:path>
            </a:pathLst>
          </a:custGeom>
          <a:noFill/>
          <a:ln cap="flat" cmpd="sng" w="6725">
            <a:solidFill>
              <a:srgbClr val="5B9FE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3" name="Google Shape;2303;g3e3bee9323b_1_0"/>
          <p:cNvSpPr/>
          <p:nvPr/>
        </p:nvSpPr>
        <p:spPr>
          <a:xfrm>
            <a:off x="8349882" y="1921343"/>
            <a:ext cx="460494" cy="0"/>
          </a:xfrm>
          <a:custGeom>
            <a:rect b="b" l="l" r="r" t="t"/>
            <a:pathLst>
              <a:path extrusionOk="0" h="120000" w="650875">
                <a:moveTo>
                  <a:pt x="0" y="0"/>
                </a:moveTo>
                <a:lnTo>
                  <a:pt x="650582" y="0"/>
                </a:lnTo>
              </a:path>
            </a:pathLst>
          </a:custGeom>
          <a:noFill/>
          <a:ln cap="flat" cmpd="sng" w="18050">
            <a:solidFill>
              <a:srgbClr val="5B9FE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4" name="Google Shape;2304;g3e3bee9323b_1_0"/>
          <p:cNvSpPr txBox="1"/>
          <p:nvPr/>
        </p:nvSpPr>
        <p:spPr>
          <a:xfrm>
            <a:off x="8257867" y="2167121"/>
            <a:ext cx="54900" cy="594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5" name="Google Shape;2305;g3e3bee9323b_1_0"/>
          <p:cNvSpPr/>
          <p:nvPr/>
        </p:nvSpPr>
        <p:spPr>
          <a:xfrm>
            <a:off x="8251134" y="2356787"/>
            <a:ext cx="559332" cy="0"/>
          </a:xfrm>
          <a:custGeom>
            <a:rect b="b" l="l" r="r" t="t"/>
            <a:pathLst>
              <a:path extrusionOk="0" h="120000" w="790575">
                <a:moveTo>
                  <a:pt x="0" y="0"/>
                </a:moveTo>
                <a:lnTo>
                  <a:pt x="790524" y="0"/>
                </a:lnTo>
              </a:path>
            </a:pathLst>
          </a:custGeom>
          <a:noFill/>
          <a:ln cap="flat" cmpd="sng" w="18050">
            <a:solidFill>
              <a:srgbClr val="CC002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6" name="Google Shape;2306;g3e3bee9323b_1_0"/>
          <p:cNvSpPr txBox="1"/>
          <p:nvPr/>
        </p:nvSpPr>
        <p:spPr>
          <a:xfrm>
            <a:off x="8218592" y="2194056"/>
            <a:ext cx="179700" cy="56100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7" name="Google Shape;2307;g3e3bee9323b_1_0"/>
          <p:cNvSpPr txBox="1"/>
          <p:nvPr/>
        </p:nvSpPr>
        <p:spPr>
          <a:xfrm>
            <a:off x="7954887" y="2194056"/>
            <a:ext cx="179700" cy="56100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8" name="Google Shape;2308;g3e3bee9323b_1_0"/>
          <p:cNvSpPr txBox="1"/>
          <p:nvPr/>
        </p:nvSpPr>
        <p:spPr>
          <a:xfrm>
            <a:off x="5049618" y="932747"/>
            <a:ext cx="3774300" cy="2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4000"/>
              <a:buFont typeface="Century Gothic"/>
              <a:buNone/>
            </a:pPr>
            <a:r>
              <a:rPr i="0" lang="ja-JP" sz="1700" u="none">
                <a:solidFill>
                  <a:srgbClr val="6C6C6C"/>
                </a:solidFill>
                <a:latin typeface="M PLUS 1 SemiBold"/>
                <a:ea typeface="M PLUS 1 SemiBold"/>
                <a:cs typeface="M PLUS 1 SemiBold"/>
                <a:sym typeface="M PLUS 1 SemiBold"/>
              </a:rPr>
              <a:t>タイル＋アルミ基礎構造の簡単施工	</a:t>
            </a:r>
            <a:endParaRPr sz="1000">
              <a:latin typeface="M PLUS 1 SemiBold"/>
              <a:ea typeface="M PLUS 1 SemiBold"/>
              <a:cs typeface="M PLUS 1 SemiBold"/>
              <a:sym typeface="M PLUS 1 SemiBold"/>
            </a:endParaRPr>
          </a:p>
        </p:txBody>
      </p:sp>
      <p:sp>
        <p:nvSpPr>
          <p:cNvPr id="2309" name="Google Shape;2309;g3e3bee9323b_1_0"/>
          <p:cNvSpPr/>
          <p:nvPr/>
        </p:nvSpPr>
        <p:spPr>
          <a:xfrm>
            <a:off x="154856" y="3837303"/>
            <a:ext cx="4109404" cy="0"/>
          </a:xfrm>
          <a:custGeom>
            <a:rect b="b" l="l" r="r" t="t"/>
            <a:pathLst>
              <a:path extrusionOk="0" h="120000" w="5808345">
                <a:moveTo>
                  <a:pt x="0" y="0"/>
                </a:moveTo>
                <a:lnTo>
                  <a:pt x="5808027" y="0"/>
                </a:lnTo>
              </a:path>
            </a:pathLst>
          </a:custGeom>
          <a:noFill/>
          <a:ln cap="flat" cmpd="sng" w="8975">
            <a:solidFill>
              <a:srgbClr val="1E1A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0" name="Google Shape;2310;g3e3bee9323b_1_0"/>
          <p:cNvSpPr txBox="1"/>
          <p:nvPr/>
        </p:nvSpPr>
        <p:spPr>
          <a:xfrm>
            <a:off x="139075" y="3527501"/>
            <a:ext cx="4137300" cy="27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5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1700"/>
              <a:buFont typeface="Arial"/>
              <a:buNone/>
            </a:pPr>
            <a:r>
              <a:rPr i="0" lang="ja-JP" sz="1700" u="none">
                <a:solidFill>
                  <a:srgbClr val="6C6C6C"/>
                </a:solidFill>
                <a:latin typeface="M PLUS 1 SemiBold"/>
                <a:ea typeface="M PLUS 1 SemiBold"/>
                <a:cs typeface="M PLUS 1 SemiBold"/>
                <a:sym typeface="M PLUS 1 SemiBold"/>
              </a:rPr>
              <a:t>600角の上質な大判タイルと新工法を採用</a:t>
            </a:r>
            <a:endParaRPr sz="1000">
              <a:latin typeface="M PLUS 1 SemiBold"/>
              <a:ea typeface="M PLUS 1 SemiBold"/>
              <a:cs typeface="M PLUS 1 SemiBold"/>
              <a:sym typeface="M PLUS 1 SemiBold"/>
            </a:endParaRPr>
          </a:p>
        </p:txBody>
      </p:sp>
      <p:sp>
        <p:nvSpPr>
          <p:cNvPr id="2311" name="Google Shape;2311;g3e3bee9323b_1_0"/>
          <p:cNvSpPr txBox="1"/>
          <p:nvPr/>
        </p:nvSpPr>
        <p:spPr>
          <a:xfrm>
            <a:off x="7828085" y="1331024"/>
            <a:ext cx="2786100" cy="3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800"/>
              <a:buFont typeface="Calibri"/>
              <a:buNone/>
            </a:pPr>
            <a:r>
              <a:rPr i="0" lang="ja-JP" sz="8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在来タイル工法ではできなかった掃出し納まりが可能。</a:t>
            </a:r>
            <a:endParaRPr i="0" sz="800" u="non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6C6C6C"/>
              </a:buClr>
              <a:buSzPts val="600"/>
              <a:buFont typeface="Calibri"/>
              <a:buNone/>
            </a:pPr>
            <a:r>
              <a:rPr i="0" lang="ja-JP" sz="6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基礎構造</a:t>
            </a:r>
            <a:r>
              <a:rPr i="0" lang="ja-JP" sz="500" u="non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（換気口断面図）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12" name="Google Shape;2312;g3e3bee9323b_1_0"/>
          <p:cNvSpPr txBox="1"/>
          <p:nvPr>
            <p:ph idx="1" type="body"/>
          </p:nvPr>
        </p:nvSpPr>
        <p:spPr>
          <a:xfrm>
            <a:off x="6761844" y="3815441"/>
            <a:ext cx="28326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4667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00"/>
              <a:buFont typeface="Calibri"/>
              <a:buNone/>
            </a:pPr>
            <a:r>
              <a:rPr i="0" lang="ja-JP" sz="9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600角のタイルが、広々とした開放感を与えます。</a:t>
            </a:r>
            <a:endParaRPr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ja-JP" sz="700">
                <a:solidFill>
                  <a:srgbClr val="666666"/>
                </a:solidFill>
                <a:latin typeface="M PLUS 1"/>
                <a:ea typeface="M PLUS 1"/>
                <a:cs typeface="M PLUS 1"/>
                <a:sym typeface="M PLUS 1"/>
              </a:rPr>
              <a:t>■</a:t>
            </a:r>
            <a:r>
              <a:rPr i="0" lang="ja-JP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デザイン性や上質さが際立つ大判タイル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ja-JP" sz="700">
                <a:solidFill>
                  <a:srgbClr val="666666"/>
                </a:solidFill>
                <a:latin typeface="M PLUS 1"/>
                <a:ea typeface="M PLUS 1"/>
                <a:cs typeface="M PLUS 1"/>
                <a:sym typeface="M PLUS 1"/>
              </a:rPr>
              <a:t>■</a:t>
            </a:r>
            <a:r>
              <a:rPr i="0" lang="ja-JP" sz="700" u="none">
                <a:solidFill>
                  <a:srgbClr val="666666"/>
                </a:solidFill>
                <a:latin typeface="M PLUS 1"/>
                <a:ea typeface="M PLUS 1"/>
                <a:cs typeface="M PLUS 1"/>
                <a:sym typeface="M PLUS 1"/>
              </a:rPr>
              <a:t>雨の日もすべりにくい素材</a:t>
            </a:r>
            <a:endParaRPr sz="700">
              <a:solidFill>
                <a:srgbClr val="666666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ja-JP" sz="700">
                <a:solidFill>
                  <a:srgbClr val="666666"/>
                </a:solidFill>
                <a:latin typeface="M PLUS 1"/>
                <a:ea typeface="M PLUS 1"/>
                <a:cs typeface="M PLUS 1"/>
                <a:sym typeface="M PLUS 1"/>
              </a:rPr>
              <a:t>■優れた汚れ除去性能で清掃時の負担を軽減</a:t>
            </a:r>
            <a:endParaRPr sz="700">
              <a:solidFill>
                <a:srgbClr val="666666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13" name="Google Shape;2313;g3e3bee9323b_1_0"/>
          <p:cNvSpPr txBox="1"/>
          <p:nvPr/>
        </p:nvSpPr>
        <p:spPr>
          <a:xfrm>
            <a:off x="7069515" y="5012056"/>
            <a:ext cx="20982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00"/>
              <a:buFont typeface="Calibri"/>
              <a:buNone/>
            </a:pPr>
            <a:r>
              <a:rPr i="0" lang="ja-JP" sz="9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タイルデッキをさらに使いやすく</a:t>
            </a:r>
            <a:endParaRPr sz="9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14" name="Google Shape;2314;g3e3bee9323b_1_0"/>
          <p:cNvSpPr txBox="1"/>
          <p:nvPr/>
        </p:nvSpPr>
        <p:spPr>
          <a:xfrm>
            <a:off x="9799155" y="6308961"/>
            <a:ext cx="710700" cy="5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7625">
            <a:spAutoFit/>
          </a:bodyPr>
          <a:lstStyle/>
          <a:p>
            <a:pPr indent="0" lvl="0" marL="1270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600"/>
              <a:buFont typeface="Calibri"/>
              <a:buNone/>
            </a:pPr>
            <a:r>
              <a:rPr i="0" lang="ja-JP" sz="6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テラス柱カバー </a:t>
            </a:r>
            <a:endParaRPr i="0" sz="600" u="non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500"/>
              <a:buFont typeface="Calibri"/>
              <a:buNone/>
            </a:pPr>
            <a:r>
              <a:rPr i="0" lang="ja-JP" sz="5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デッキ下まで通したテラス・独立オーニング柱の切り欠き部を</a:t>
            </a:r>
            <a:r>
              <a:rPr lang="ja-JP" sz="5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カバーで</a:t>
            </a:r>
            <a:r>
              <a:rPr i="0" lang="ja-JP" sz="5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きます。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15" name="Google Shape;2315;g3e3bee9323b_1_0"/>
          <p:cNvSpPr txBox="1"/>
          <p:nvPr/>
        </p:nvSpPr>
        <p:spPr>
          <a:xfrm>
            <a:off x="7104301" y="6015418"/>
            <a:ext cx="196500" cy="48300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6" name="Google Shape;2316;g3e3bee9323b_1_0"/>
          <p:cNvSpPr txBox="1"/>
          <p:nvPr/>
        </p:nvSpPr>
        <p:spPr>
          <a:xfrm>
            <a:off x="7097568" y="6001951"/>
            <a:ext cx="210000" cy="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1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9DD9"/>
              </a:buClr>
              <a:buSzPts val="400"/>
              <a:buFont typeface="Arial"/>
              <a:buNone/>
            </a:pPr>
            <a:r>
              <a:rPr b="1" i="0" lang="ja-JP" sz="400" u="none">
                <a:solidFill>
                  <a:srgbClr val="619DD9"/>
                </a:solidFill>
                <a:latin typeface="Arial"/>
                <a:ea typeface="Arial"/>
                <a:cs typeface="Arial"/>
                <a:sym typeface="Arial"/>
              </a:rPr>
              <a:t>300mm</a:t>
            </a:r>
            <a:endParaRPr sz="1000"/>
          </a:p>
        </p:txBody>
      </p:sp>
      <p:sp>
        <p:nvSpPr>
          <p:cNvPr id="2317" name="Google Shape;2317;g3e3bee9323b_1_0"/>
          <p:cNvSpPr txBox="1"/>
          <p:nvPr/>
        </p:nvSpPr>
        <p:spPr>
          <a:xfrm>
            <a:off x="7281600" y="5961549"/>
            <a:ext cx="117900" cy="119100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8" name="Google Shape;2318;g3e3bee9323b_1_0"/>
          <p:cNvSpPr txBox="1"/>
          <p:nvPr/>
        </p:nvSpPr>
        <p:spPr>
          <a:xfrm>
            <a:off x="139217" y="3820496"/>
            <a:ext cx="3902700" cy="3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86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Calibri"/>
              <a:buNone/>
            </a:pPr>
            <a:r>
              <a:rPr i="0" lang="ja-JP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住宅スタイルに合わせてタイルと幕板の組み合わせが選べます。</a:t>
            </a:r>
            <a:endParaRPr i="0" sz="700" u="non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rgbClr val="535353"/>
              </a:buClr>
              <a:buSzPts val="600"/>
              <a:buFont typeface="Calibri"/>
              <a:buNone/>
            </a:pPr>
            <a:r>
              <a:rPr i="0" lang="ja-JP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タイル</a:t>
            </a:r>
            <a:r>
              <a:rPr lang="ja-JP" sz="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は2柄4</a:t>
            </a:r>
            <a:r>
              <a:rPr i="0" lang="ja-JP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色、幕板</a:t>
            </a:r>
            <a:r>
              <a:rPr lang="ja-JP" sz="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は</a:t>
            </a:r>
            <a:r>
              <a:rPr i="0" lang="ja-JP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５色をご用意。お好みに合わせたコーディネートが可能です。</a:t>
            </a:r>
            <a:endParaRPr sz="7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19" name="Google Shape;2319;g3e3bee9323b_1_0"/>
          <p:cNvSpPr txBox="1"/>
          <p:nvPr/>
        </p:nvSpPr>
        <p:spPr>
          <a:xfrm>
            <a:off x="143635" y="5009865"/>
            <a:ext cx="1018800" cy="1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Calibri"/>
              <a:buNone/>
            </a:pPr>
            <a:r>
              <a:rPr i="0" lang="ja-JP" sz="700" u="none">
                <a:solidFill>
                  <a:srgbClr val="6C6C6C"/>
                </a:solidFill>
                <a:latin typeface="M PLUS 1 Medium"/>
                <a:ea typeface="M PLUS 1 Medium"/>
                <a:cs typeface="M PLUS 1 Medium"/>
                <a:sym typeface="M PLUS 1 Medium"/>
              </a:rPr>
              <a:t>カラーバリエーション</a:t>
            </a:r>
            <a:endParaRPr sz="1000">
              <a:latin typeface="M PLUS 1 Medium"/>
              <a:ea typeface="M PLUS 1 Medium"/>
              <a:cs typeface="M PLUS 1 Medium"/>
              <a:sym typeface="M PLUS 1 Medium"/>
            </a:endParaRPr>
          </a:p>
        </p:txBody>
      </p:sp>
      <p:sp>
        <p:nvSpPr>
          <p:cNvPr id="2320" name="Google Shape;2320;g3e3bee9323b_1_0"/>
          <p:cNvSpPr/>
          <p:nvPr/>
        </p:nvSpPr>
        <p:spPr>
          <a:xfrm>
            <a:off x="1118558" y="5087558"/>
            <a:ext cx="3074303" cy="0"/>
          </a:xfrm>
          <a:custGeom>
            <a:rect b="b" l="l" r="r" t="t"/>
            <a:pathLst>
              <a:path extrusionOk="0" h="120000" w="4345305">
                <a:moveTo>
                  <a:pt x="0" y="0"/>
                </a:moveTo>
                <a:lnTo>
                  <a:pt x="4345127" y="0"/>
                </a:lnTo>
              </a:path>
            </a:pathLst>
          </a:custGeom>
          <a:noFill/>
          <a:ln cap="flat" cmpd="sng" w="6725">
            <a:solidFill>
              <a:srgbClr val="1E1A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0" sz="1300" u="none">
              <a:solidFill>
                <a:schemeClr val="dk1"/>
              </a:solidFill>
              <a:latin typeface="M PLUS 1 Medium"/>
              <a:ea typeface="M PLUS 1 Medium"/>
              <a:cs typeface="M PLUS 1 Medium"/>
              <a:sym typeface="M PLUS 1 Medium"/>
            </a:endParaRPr>
          </a:p>
        </p:txBody>
      </p:sp>
      <p:sp>
        <p:nvSpPr>
          <p:cNvPr id="2321" name="Google Shape;2321;g3e3bee9323b_1_0"/>
          <p:cNvSpPr txBox="1"/>
          <p:nvPr/>
        </p:nvSpPr>
        <p:spPr>
          <a:xfrm>
            <a:off x="175055" y="4757343"/>
            <a:ext cx="969600" cy="2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35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i="0" lang="ja-JP" sz="500" u="non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タイル：</a:t>
            </a: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ディープ</a:t>
            </a:r>
            <a:r>
              <a:rPr i="0" lang="ja-JP" sz="500" u="non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グレー</a:t>
            </a:r>
            <a:endParaRPr i="0" sz="500" u="non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           （アンデセメント柄）</a:t>
            </a:r>
            <a:endParaRPr i="0" sz="500" u="non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i="0" lang="ja-JP" sz="500" u="non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幕板：ブラック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22" name="Google Shape;2322;g3e3bee9323b_1_0"/>
          <p:cNvSpPr txBox="1"/>
          <p:nvPr/>
        </p:nvSpPr>
        <p:spPr>
          <a:xfrm>
            <a:off x="1144588" y="4757334"/>
            <a:ext cx="879900" cy="2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35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i="0" lang="ja-JP" sz="500" u="non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タイル：</a:t>
            </a: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オフホワイト</a:t>
            </a:r>
            <a:endParaRPr sz="500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           （アンデセメント柄）</a:t>
            </a:r>
            <a:endParaRPr sz="500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i="0" lang="ja-JP" sz="500" u="non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幕板：</a:t>
            </a: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シャイングレー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23" name="Google Shape;2323;g3e3bee9323b_1_0"/>
          <p:cNvSpPr txBox="1"/>
          <p:nvPr/>
        </p:nvSpPr>
        <p:spPr>
          <a:xfrm>
            <a:off x="2098412" y="4757343"/>
            <a:ext cx="1039200" cy="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i="0" lang="ja-JP" sz="500" u="non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タイル：</a:t>
            </a: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ライトグレー</a:t>
            </a:r>
            <a:endParaRPr sz="500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           （サンドリネア柄）</a:t>
            </a:r>
            <a:r>
              <a:rPr i="0" lang="ja-JP" sz="500" u="non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endParaRPr i="0" sz="500" u="non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7000"/>
              </a:lnSpc>
              <a:spcBef>
                <a:spcPts val="10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i="0" lang="ja-JP" sz="500" u="non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幕板：</a:t>
            </a: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ブラック（エンボス調）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24" name="Google Shape;2324;g3e3bee9323b_1_0"/>
          <p:cNvSpPr txBox="1"/>
          <p:nvPr/>
        </p:nvSpPr>
        <p:spPr>
          <a:xfrm>
            <a:off x="813120" y="5966047"/>
            <a:ext cx="423600" cy="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オフホワイト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25" name="Google Shape;2325;g3e3bee9323b_1_0"/>
          <p:cNvSpPr txBox="1"/>
          <p:nvPr/>
        </p:nvSpPr>
        <p:spPr>
          <a:xfrm>
            <a:off x="175055" y="5961178"/>
            <a:ext cx="487200" cy="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ディープグレー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26" name="Google Shape;2326;g3e3bee9323b_1_0"/>
          <p:cNvSpPr txBox="1"/>
          <p:nvPr/>
        </p:nvSpPr>
        <p:spPr>
          <a:xfrm>
            <a:off x="2246420" y="5966489"/>
            <a:ext cx="439800" cy="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ライトグレー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27" name="Google Shape;2327;g3e3bee9323b_1_0"/>
          <p:cNvSpPr txBox="1"/>
          <p:nvPr/>
        </p:nvSpPr>
        <p:spPr>
          <a:xfrm>
            <a:off x="819166" y="6718584"/>
            <a:ext cx="469200" cy="2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MS PGothic"/>
              <a:buNone/>
            </a:pP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ブラック</a:t>
            </a:r>
            <a:endParaRPr sz="40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MS PGothic"/>
              <a:buNone/>
            </a:pP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シャイングレー</a:t>
            </a:r>
            <a:endParaRPr sz="40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MS PGothic"/>
              <a:buNone/>
            </a:pP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オータムブラウン</a:t>
            </a:r>
            <a:endParaRPr sz="4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28" name="Google Shape;2328;g3e3bee9323b_1_0"/>
          <p:cNvSpPr txBox="1"/>
          <p:nvPr/>
        </p:nvSpPr>
        <p:spPr>
          <a:xfrm>
            <a:off x="2647918" y="6731521"/>
            <a:ext cx="180600" cy="58500"/>
          </a:xfrm>
          <a:prstGeom prst="rect">
            <a:avLst/>
          </a:prstGeom>
          <a:solidFill>
            <a:srgbClr val="000712"/>
          </a:solidFill>
          <a:ln>
            <a:noFill/>
          </a:ln>
        </p:spPr>
        <p:txBody>
          <a:bodyPr anchorCtr="0" anchor="t" bIns="0" lIns="0" spcFirstLastPara="1" rIns="0" wrap="square" tIns="12100">
            <a:spAutoFit/>
          </a:bodyPr>
          <a:lstStyle/>
          <a:p>
            <a:pPr indent="0" lvl="0" marL="5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"/>
              <a:buFont typeface="Calibri"/>
              <a:buNone/>
            </a:pPr>
            <a:r>
              <a:rPr i="0" lang="ja-JP" sz="300" u="non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DK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29" name="Google Shape;2329;g3e3bee9323b_1_0"/>
          <p:cNvSpPr txBox="1"/>
          <p:nvPr/>
        </p:nvSpPr>
        <p:spPr>
          <a:xfrm>
            <a:off x="3428922" y="6733598"/>
            <a:ext cx="181200" cy="56100"/>
          </a:xfrm>
          <a:prstGeom prst="rect">
            <a:avLst/>
          </a:prstGeom>
          <a:solidFill>
            <a:srgbClr val="F7F7F7"/>
          </a:solidFill>
          <a:ln cap="flat" cmpd="sng" w="67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9850">
            <a:spAutoFit/>
          </a:bodyPr>
          <a:lstStyle/>
          <a:p>
            <a:pPr indent="0" lvl="0" marL="5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0800"/>
              </a:buClr>
              <a:buSzPts val="300"/>
              <a:buFont typeface="Calibri"/>
              <a:buNone/>
            </a:pPr>
            <a:r>
              <a:rPr i="0" lang="ja-JP" sz="300" u="none">
                <a:solidFill>
                  <a:srgbClr val="140800"/>
                </a:solidFill>
                <a:latin typeface="M PLUS 1"/>
                <a:ea typeface="M PLUS 1"/>
                <a:cs typeface="M PLUS 1"/>
                <a:sym typeface="M PLUS 1"/>
              </a:rPr>
              <a:t>FH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30" name="Google Shape;2330;g3e3bee9323b_1_0"/>
          <p:cNvSpPr txBox="1"/>
          <p:nvPr/>
        </p:nvSpPr>
        <p:spPr>
          <a:xfrm>
            <a:off x="2647918" y="6836176"/>
            <a:ext cx="180600" cy="58500"/>
          </a:xfrm>
          <a:prstGeom prst="rect">
            <a:avLst/>
          </a:prstGeom>
          <a:solidFill>
            <a:srgbClr val="000712"/>
          </a:solidFill>
          <a:ln>
            <a:noFill/>
          </a:ln>
        </p:spPr>
        <p:txBody>
          <a:bodyPr anchorCtr="0" anchor="t" bIns="0" lIns="0" spcFirstLastPara="1" rIns="0" wrap="square" tIns="12100">
            <a:spAutoFit/>
          </a:bodyPr>
          <a:lstStyle/>
          <a:p>
            <a:pPr indent="0" lvl="0" marL="5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"/>
              <a:buFont typeface="Calibri"/>
              <a:buNone/>
            </a:pPr>
            <a:r>
              <a:rPr i="0" lang="ja-JP" sz="300" u="non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DK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31" name="Google Shape;2331;g3e3bee9323b_1_0"/>
          <p:cNvSpPr txBox="1"/>
          <p:nvPr/>
        </p:nvSpPr>
        <p:spPr>
          <a:xfrm>
            <a:off x="2647918" y="6934998"/>
            <a:ext cx="180600" cy="58500"/>
          </a:xfrm>
          <a:prstGeom prst="rect">
            <a:avLst/>
          </a:prstGeom>
          <a:solidFill>
            <a:srgbClr val="434039"/>
          </a:solidFill>
          <a:ln>
            <a:noFill/>
          </a:ln>
        </p:spPr>
        <p:txBody>
          <a:bodyPr anchorCtr="0" anchor="t" bIns="0" lIns="0" spcFirstLastPara="1" rIns="0" wrap="square" tIns="12100">
            <a:spAutoFit/>
          </a:bodyPr>
          <a:lstStyle/>
          <a:p>
            <a:pPr indent="0" lvl="0" marL="5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"/>
              <a:buFont typeface="Calibri"/>
              <a:buNone/>
            </a:pPr>
            <a:r>
              <a:rPr i="0" lang="ja-JP" sz="300" u="non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AB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32" name="Google Shape;2332;g3e3bee9323b_1_0"/>
          <p:cNvSpPr txBox="1"/>
          <p:nvPr/>
        </p:nvSpPr>
        <p:spPr>
          <a:xfrm>
            <a:off x="634012" y="6732440"/>
            <a:ext cx="180600" cy="58500"/>
          </a:xfrm>
          <a:prstGeom prst="rect">
            <a:avLst/>
          </a:prstGeom>
          <a:solidFill>
            <a:srgbClr val="000712"/>
          </a:solidFill>
          <a:ln>
            <a:noFill/>
          </a:ln>
        </p:spPr>
        <p:txBody>
          <a:bodyPr anchorCtr="0" anchor="ctr" bIns="0" lIns="0" spcFirstLastPara="1" rIns="0" wrap="square" tIns="12100">
            <a:spAutoFit/>
          </a:bodyPr>
          <a:lstStyle/>
          <a:p>
            <a:pPr indent="0" lvl="0" marL="5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"/>
              <a:buFont typeface="MS PGothic"/>
              <a:buNone/>
            </a:pPr>
            <a:r>
              <a:rPr i="0" lang="ja-JP" sz="300" u="non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 BK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33" name="Google Shape;2333;g3e3bee9323b_1_0"/>
          <p:cNvSpPr txBox="1"/>
          <p:nvPr/>
        </p:nvSpPr>
        <p:spPr>
          <a:xfrm>
            <a:off x="1089603" y="6733174"/>
            <a:ext cx="177300" cy="57000"/>
          </a:xfrm>
          <a:prstGeom prst="rect">
            <a:avLst/>
          </a:prstGeom>
          <a:solidFill>
            <a:srgbClr val="F7F7F7"/>
          </a:solidFill>
          <a:ln cap="flat" cmpd="sng" w="6725">
            <a:solidFill>
              <a:srgbClr val="1408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10750">
            <a:spAutoFit/>
          </a:bodyPr>
          <a:lstStyle/>
          <a:p>
            <a:pPr indent="0" lvl="0" marL="5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0800"/>
              </a:buClr>
              <a:buSzPts val="300"/>
              <a:buFont typeface="Calibri"/>
              <a:buNone/>
            </a:pPr>
            <a:r>
              <a:rPr i="0" lang="ja-JP" sz="300" u="none">
                <a:solidFill>
                  <a:srgbClr val="140800"/>
                </a:solidFill>
                <a:latin typeface="M PLUS 1"/>
                <a:ea typeface="M PLUS 1"/>
                <a:cs typeface="M PLUS 1"/>
                <a:sym typeface="M PLUS 1"/>
              </a:rPr>
              <a:t>JW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34" name="Google Shape;2334;g3e3bee9323b_1_0"/>
          <p:cNvSpPr txBox="1"/>
          <p:nvPr/>
        </p:nvSpPr>
        <p:spPr>
          <a:xfrm>
            <a:off x="1510434" y="6732051"/>
            <a:ext cx="180600" cy="58500"/>
          </a:xfrm>
          <a:prstGeom prst="rect">
            <a:avLst/>
          </a:prstGeom>
          <a:solidFill>
            <a:srgbClr val="B5BABB"/>
          </a:solidFill>
          <a:ln>
            <a:noFill/>
          </a:ln>
        </p:spPr>
        <p:txBody>
          <a:bodyPr anchorCtr="0" anchor="ctr" bIns="0" lIns="0" spcFirstLastPara="1" rIns="0" wrap="square" tIns="12100">
            <a:spAutoFit/>
          </a:bodyPr>
          <a:lstStyle/>
          <a:p>
            <a:pPr indent="0" lvl="0" marL="5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"/>
              <a:buFont typeface="Calibri"/>
              <a:buNone/>
            </a:pPr>
            <a:r>
              <a:rPr i="0" lang="ja-JP" sz="300" u="non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SC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35" name="Google Shape;2335;g3e3bee9323b_1_0"/>
          <p:cNvSpPr txBox="1"/>
          <p:nvPr/>
        </p:nvSpPr>
        <p:spPr>
          <a:xfrm>
            <a:off x="634012" y="6833295"/>
            <a:ext cx="180600" cy="58500"/>
          </a:xfrm>
          <a:prstGeom prst="rect">
            <a:avLst/>
          </a:prstGeom>
          <a:solidFill>
            <a:srgbClr val="B5BABB"/>
          </a:solidFill>
          <a:ln>
            <a:noFill/>
          </a:ln>
        </p:spPr>
        <p:txBody>
          <a:bodyPr anchorCtr="0" anchor="ctr" bIns="0" lIns="0" spcFirstLastPara="1" rIns="0" wrap="square" tIns="12100">
            <a:spAutoFit/>
          </a:bodyPr>
          <a:lstStyle/>
          <a:p>
            <a:pPr indent="0" lvl="0" marL="5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"/>
              <a:buFont typeface="MS PGothic"/>
              <a:buNone/>
            </a:pPr>
            <a:r>
              <a:rPr i="0" lang="ja-JP" sz="300" u="non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 SC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36" name="Google Shape;2336;g3e3bee9323b_1_0"/>
          <p:cNvSpPr txBox="1"/>
          <p:nvPr/>
        </p:nvSpPr>
        <p:spPr>
          <a:xfrm>
            <a:off x="634012" y="6934141"/>
            <a:ext cx="180600" cy="58500"/>
          </a:xfrm>
          <a:prstGeom prst="rect">
            <a:avLst/>
          </a:prstGeom>
          <a:solidFill>
            <a:srgbClr val="434039"/>
          </a:solidFill>
          <a:ln>
            <a:noFill/>
          </a:ln>
        </p:spPr>
        <p:txBody>
          <a:bodyPr anchorCtr="0" anchor="ctr" bIns="0" lIns="0" spcFirstLastPara="1" rIns="0" wrap="square" tIns="12100">
            <a:spAutoFit/>
          </a:bodyPr>
          <a:lstStyle/>
          <a:p>
            <a:pPr indent="0" lvl="0" marL="5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"/>
              <a:buFont typeface="MS PGothic"/>
              <a:buNone/>
            </a:pPr>
            <a:r>
              <a:rPr i="0" lang="ja-JP" sz="300" u="non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 AB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37" name="Google Shape;2337;g3e3bee9323b_1_0"/>
          <p:cNvSpPr txBox="1"/>
          <p:nvPr/>
        </p:nvSpPr>
        <p:spPr>
          <a:xfrm>
            <a:off x="121209" y="7020981"/>
            <a:ext cx="2717700" cy="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Calibri"/>
              <a:buNone/>
            </a:pP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※アルミ色とエンボス調で取付方法が異なります。※幕板（エンボス調）は溝フタのないデザインになります。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38" name="Google Shape;2338;g3e3bee9323b_1_0"/>
          <p:cNvSpPr txBox="1"/>
          <p:nvPr/>
        </p:nvSpPr>
        <p:spPr>
          <a:xfrm>
            <a:off x="399484" y="6618082"/>
            <a:ext cx="372600" cy="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Calibri"/>
              <a:buNone/>
            </a:pP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ブラック</a:t>
            </a:r>
            <a:endParaRPr sz="1000">
              <a:solidFill>
                <a:srgbClr val="6E6E6E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39" name="Google Shape;2339;g3e3bee9323b_1_0"/>
          <p:cNvSpPr txBox="1"/>
          <p:nvPr/>
        </p:nvSpPr>
        <p:spPr>
          <a:xfrm>
            <a:off x="410705" y="6201717"/>
            <a:ext cx="509400" cy="407400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0" name="Google Shape;2340;g3e3bee9323b_1_0"/>
          <p:cNvSpPr txBox="1"/>
          <p:nvPr/>
        </p:nvSpPr>
        <p:spPr>
          <a:xfrm>
            <a:off x="996465" y="6201717"/>
            <a:ext cx="508200" cy="407400"/>
          </a:xfrm>
          <a:prstGeom prst="rect">
            <a:avLst/>
          </a:pr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1" name="Google Shape;2341;g3e3bee9323b_1_0"/>
          <p:cNvSpPr txBox="1"/>
          <p:nvPr/>
        </p:nvSpPr>
        <p:spPr>
          <a:xfrm>
            <a:off x="1569881" y="6618082"/>
            <a:ext cx="439800" cy="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Calibri"/>
              <a:buNone/>
            </a:pP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シャイングレー</a:t>
            </a:r>
            <a:endParaRPr sz="1000">
              <a:solidFill>
                <a:srgbClr val="6E6E6E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42" name="Google Shape;2342;g3e3bee9323b_1_0"/>
          <p:cNvSpPr txBox="1"/>
          <p:nvPr/>
        </p:nvSpPr>
        <p:spPr>
          <a:xfrm>
            <a:off x="1581102" y="6201717"/>
            <a:ext cx="509400" cy="4074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3" name="Google Shape;2343;g3e3bee9323b_1_0"/>
          <p:cNvSpPr txBox="1"/>
          <p:nvPr/>
        </p:nvSpPr>
        <p:spPr>
          <a:xfrm>
            <a:off x="2414459" y="6201717"/>
            <a:ext cx="508200" cy="407400"/>
          </a:xfrm>
          <a:prstGeom prst="rect">
            <a:avLst/>
          </a:prstGeom>
          <a:blipFill rotWithShape="1">
            <a:blip r:embed="rId1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4" name="Google Shape;2344;g3e3bee9323b_1_0"/>
          <p:cNvSpPr txBox="1"/>
          <p:nvPr/>
        </p:nvSpPr>
        <p:spPr>
          <a:xfrm>
            <a:off x="2999097" y="6201717"/>
            <a:ext cx="509400" cy="407400"/>
          </a:xfrm>
          <a:prstGeom prst="rect">
            <a:avLst/>
          </a:prstGeom>
          <a:blipFill rotWithShape="1">
            <a:blip r:embed="rId1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5" name="Google Shape;2345;g3e3bee9323b_1_0"/>
          <p:cNvSpPr txBox="1"/>
          <p:nvPr/>
        </p:nvSpPr>
        <p:spPr>
          <a:xfrm>
            <a:off x="3775621" y="6311700"/>
            <a:ext cx="457800" cy="292800"/>
          </a:xfrm>
          <a:prstGeom prst="rect">
            <a:avLst/>
          </a:prstGeom>
          <a:blipFill rotWithShape="1">
            <a:blip r:embed="rId1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6" name="Google Shape;2346;g3e3bee9323b_1_0"/>
          <p:cNvSpPr txBox="1"/>
          <p:nvPr/>
        </p:nvSpPr>
        <p:spPr>
          <a:xfrm>
            <a:off x="2402115" y="6618082"/>
            <a:ext cx="639600" cy="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Calibri"/>
              <a:buNone/>
            </a:pP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ブラック(エンボス調)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47" name="Google Shape;2347;g3e3bee9323b_1_0"/>
          <p:cNvSpPr txBox="1"/>
          <p:nvPr/>
        </p:nvSpPr>
        <p:spPr>
          <a:xfrm>
            <a:off x="2988997" y="6618082"/>
            <a:ext cx="838200" cy="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00"/>
              <a:buFont typeface="Calibri"/>
              <a:buNone/>
            </a:pPr>
            <a:r>
              <a:rPr i="0" lang="ja-JP" sz="400" u="non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プレーンホワイト</a:t>
            </a: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(エンボス調)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48" name="Google Shape;2348;g3e3bee9323b_1_0"/>
          <p:cNvSpPr txBox="1"/>
          <p:nvPr/>
        </p:nvSpPr>
        <p:spPr>
          <a:xfrm>
            <a:off x="3773377" y="6613593"/>
            <a:ext cx="460200" cy="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MS PGothic"/>
              <a:buNone/>
            </a:pP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幕板表面拡大図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49" name="Google Shape;2349;g3e3bee9323b_1_0"/>
          <p:cNvSpPr txBox="1"/>
          <p:nvPr/>
        </p:nvSpPr>
        <p:spPr>
          <a:xfrm>
            <a:off x="1271390" y="6718584"/>
            <a:ext cx="234600" cy="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MS PGothic"/>
              <a:buNone/>
            </a:pP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ホワイト</a:t>
            </a:r>
            <a:endParaRPr sz="4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50" name="Google Shape;2350;g3e3bee9323b_1_0"/>
          <p:cNvSpPr txBox="1"/>
          <p:nvPr/>
        </p:nvSpPr>
        <p:spPr>
          <a:xfrm>
            <a:off x="1695606" y="6718584"/>
            <a:ext cx="487200" cy="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MS PGothic"/>
              <a:buNone/>
            </a:pP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シャイングレー</a:t>
            </a:r>
            <a:endParaRPr sz="4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51" name="Google Shape;2351;g3e3bee9323b_1_0"/>
          <p:cNvSpPr txBox="1"/>
          <p:nvPr/>
        </p:nvSpPr>
        <p:spPr>
          <a:xfrm>
            <a:off x="2851027" y="6718053"/>
            <a:ext cx="695700" cy="2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MS PGothic"/>
              <a:buNone/>
            </a:pP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ブラック(エンボス調)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MS PGothic"/>
              <a:buNone/>
            </a:pP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ブラック(エンボス調)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MS PGothic"/>
              <a:buNone/>
            </a:pP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オータムブラウン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52" name="Google Shape;2352;g3e3bee9323b_1_0"/>
          <p:cNvSpPr txBox="1"/>
          <p:nvPr/>
        </p:nvSpPr>
        <p:spPr>
          <a:xfrm>
            <a:off x="3626087" y="6718045"/>
            <a:ext cx="772200" cy="1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00"/>
              <a:buFont typeface="Calibri"/>
              <a:buNone/>
            </a:pPr>
            <a:r>
              <a:rPr i="0" lang="ja-JP" sz="400" u="non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プレーンホワイト</a:t>
            </a: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(エンボス調)</a:t>
            </a:r>
            <a:endParaRPr sz="40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535353"/>
              </a:buClr>
              <a:buSzPts val="400"/>
              <a:buFont typeface="Calibri"/>
              <a:buNone/>
            </a:pPr>
            <a:r>
              <a:rPr i="0" lang="ja-JP" sz="400" u="non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プレーンホワイト</a:t>
            </a: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(エンボス調)</a:t>
            </a:r>
            <a:endParaRPr sz="4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53" name="Google Shape;2353;g3e3bee9323b_1_0"/>
          <p:cNvSpPr txBox="1"/>
          <p:nvPr/>
        </p:nvSpPr>
        <p:spPr>
          <a:xfrm>
            <a:off x="3428922" y="6832120"/>
            <a:ext cx="181200" cy="56100"/>
          </a:xfrm>
          <a:prstGeom prst="rect">
            <a:avLst/>
          </a:prstGeom>
          <a:solidFill>
            <a:srgbClr val="F7F7F7"/>
          </a:solidFill>
          <a:ln cap="flat" cmpd="sng" w="67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9850">
            <a:spAutoFit/>
          </a:bodyPr>
          <a:lstStyle/>
          <a:p>
            <a:pPr indent="0" lvl="0" marL="5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0800"/>
              </a:buClr>
              <a:buSzPts val="300"/>
              <a:buFont typeface="Calibri"/>
              <a:buNone/>
            </a:pPr>
            <a:r>
              <a:rPr i="0" lang="ja-JP" sz="300" u="none">
                <a:solidFill>
                  <a:srgbClr val="140800"/>
                </a:solidFill>
                <a:latin typeface="M PLUS 1"/>
                <a:ea typeface="M PLUS 1"/>
                <a:cs typeface="M PLUS 1"/>
                <a:sym typeface="M PLUS 1"/>
              </a:rPr>
              <a:t>FH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54" name="Google Shape;2354;g3e3bee9323b_1_0"/>
          <p:cNvSpPr txBox="1"/>
          <p:nvPr/>
        </p:nvSpPr>
        <p:spPr>
          <a:xfrm>
            <a:off x="7758" y="6027675"/>
            <a:ext cx="5139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2300" lIns="64625" spcFirstLastPara="1" rIns="64625" wrap="square" tIns="323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700"/>
              <a:buFont typeface="Calibri"/>
              <a:buNone/>
            </a:pPr>
            <a:r>
              <a:rPr i="0" lang="ja-JP" sz="700" u="none">
                <a:solidFill>
                  <a:srgbClr val="6C6C6C"/>
                </a:solidFill>
                <a:latin typeface="M PLUS 1 Medium"/>
                <a:ea typeface="M PLUS 1 Medium"/>
                <a:cs typeface="M PLUS 1 Medium"/>
                <a:sym typeface="M PLUS 1 Medium"/>
              </a:rPr>
              <a:t>［幕板］</a:t>
            </a:r>
            <a:endParaRPr sz="1000">
              <a:solidFill>
                <a:srgbClr val="6C6C6C"/>
              </a:solidFill>
              <a:latin typeface="M PLUS 1 Medium"/>
              <a:ea typeface="M PLUS 1 Medium"/>
              <a:cs typeface="M PLUS 1 Medium"/>
              <a:sym typeface="M PLUS 1 Medium"/>
            </a:endParaRPr>
          </a:p>
        </p:txBody>
      </p:sp>
      <p:sp>
        <p:nvSpPr>
          <p:cNvPr id="2355" name="Google Shape;2355;g3e3bee9323b_1_0"/>
          <p:cNvSpPr txBox="1"/>
          <p:nvPr/>
        </p:nvSpPr>
        <p:spPr>
          <a:xfrm>
            <a:off x="359086" y="6042353"/>
            <a:ext cx="3902700" cy="142200"/>
          </a:xfrm>
          <a:prstGeom prst="rect">
            <a:avLst/>
          </a:prstGeom>
          <a:noFill/>
          <a:ln>
            <a:noFill/>
          </a:ln>
        </p:spPr>
        <p:txBody>
          <a:bodyPr anchorCtr="0" anchor="t" bIns="32300" lIns="64625" spcFirstLastPara="1" rIns="64625" wrap="square" tIns="323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i="0" lang="ja-JP" sz="500" u="non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艶のあるアルミ色3色とマットなエンボス調2色の全5色。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56" name="Google Shape;2356;g3e3bee9323b_1_0"/>
          <p:cNvSpPr txBox="1"/>
          <p:nvPr/>
        </p:nvSpPr>
        <p:spPr>
          <a:xfrm>
            <a:off x="991976" y="6618082"/>
            <a:ext cx="371400" cy="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MS PGothic"/>
              <a:buNone/>
            </a:pP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ホワイト</a:t>
            </a:r>
            <a:endParaRPr sz="1000">
              <a:solidFill>
                <a:srgbClr val="6E6E6E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57" name="Google Shape;2357;g3e3bee9323b_1_0"/>
          <p:cNvSpPr txBox="1"/>
          <p:nvPr/>
        </p:nvSpPr>
        <p:spPr>
          <a:xfrm>
            <a:off x="2219197" y="6165450"/>
            <a:ext cx="203100" cy="527100"/>
          </a:xfrm>
          <a:prstGeom prst="rect">
            <a:avLst/>
          </a:prstGeom>
          <a:noFill/>
          <a:ln>
            <a:noFill/>
          </a:ln>
        </p:spPr>
        <p:txBody>
          <a:bodyPr anchorCtr="0" anchor="t" bIns="32300" lIns="64625" spcFirstLastPara="1" rIns="64625" wrap="square" tIns="323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600"/>
              <a:buFont typeface="Calibri"/>
              <a:buNone/>
            </a:pPr>
            <a:r>
              <a:rPr i="0" lang="ja-JP" sz="600" u="none">
                <a:solidFill>
                  <a:srgbClr val="787878"/>
                </a:solidFill>
                <a:latin typeface="M PLUS 1 Medium"/>
                <a:ea typeface="M PLUS 1 Medium"/>
                <a:cs typeface="M PLUS 1 Medium"/>
                <a:sym typeface="M PLUS 1 Medium"/>
              </a:rPr>
              <a:t>エンボス調</a:t>
            </a:r>
            <a:endParaRPr sz="1000">
              <a:latin typeface="M PLUS 1 Medium"/>
              <a:ea typeface="M PLUS 1 Medium"/>
              <a:cs typeface="M PLUS 1 Medium"/>
              <a:sym typeface="M PLUS 1 Medium"/>
            </a:endParaRPr>
          </a:p>
        </p:txBody>
      </p:sp>
      <p:sp>
        <p:nvSpPr>
          <p:cNvPr id="2358" name="Google Shape;2358;g3e3bee9323b_1_0"/>
          <p:cNvSpPr txBox="1"/>
          <p:nvPr/>
        </p:nvSpPr>
        <p:spPr>
          <a:xfrm>
            <a:off x="9023170" y="1754123"/>
            <a:ext cx="1253400" cy="807000"/>
          </a:xfrm>
          <a:prstGeom prst="rect">
            <a:avLst/>
          </a:prstGeom>
          <a:blipFill rotWithShape="1">
            <a:blip r:embed="rId1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9" name="Google Shape;2359;g3e3bee9323b_1_0"/>
          <p:cNvSpPr txBox="1"/>
          <p:nvPr/>
        </p:nvSpPr>
        <p:spPr>
          <a:xfrm>
            <a:off x="1309561" y="5533466"/>
            <a:ext cx="15621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2300" lIns="64625" spcFirstLastPara="1" rIns="64625" wrap="square" tIns="323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セメントの無骨な美しさ</a:t>
            </a:r>
            <a:endParaRPr sz="500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と安山岩の風合いが融合</a:t>
            </a:r>
            <a:endParaRPr sz="500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したデザインが特長</a:t>
            </a:r>
            <a:endParaRPr i="0" sz="500" u="non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2360" name="Google Shape;2360;g3e3bee9323b_1_0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6460190" y="1797892"/>
            <a:ext cx="1131123" cy="6599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1" name="Google Shape;2361;g3e3bee9323b_1_0"/>
          <p:cNvSpPr txBox="1"/>
          <p:nvPr/>
        </p:nvSpPr>
        <p:spPr>
          <a:xfrm>
            <a:off x="6530885" y="2498194"/>
            <a:ext cx="1562100" cy="1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500"/>
              <a:buFont typeface="Calibri"/>
              <a:buNone/>
            </a:pPr>
            <a:r>
              <a:rPr i="0" lang="ja-JP" sz="5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目地を目安にタイルを置いていくだけで、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500"/>
              <a:buFont typeface="Calibri"/>
              <a:buNone/>
            </a:pPr>
            <a:r>
              <a:rPr i="0" lang="ja-JP" sz="5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5ｍｍ間隔で均等に設置できます。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62" name="Google Shape;2362;g3e3bee9323b_1_0"/>
          <p:cNvSpPr txBox="1"/>
          <p:nvPr/>
        </p:nvSpPr>
        <p:spPr>
          <a:xfrm>
            <a:off x="7769734" y="2688840"/>
            <a:ext cx="2507100" cy="2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500"/>
              <a:buFont typeface="Calibri"/>
              <a:buNone/>
            </a:pPr>
            <a:r>
              <a:rPr i="0" lang="ja-JP" sz="5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床下換気口をふさがないので高基礎、床下換気のある住宅にも取付け可能です。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500"/>
              <a:buFont typeface="Calibri"/>
              <a:buNone/>
            </a:pPr>
            <a:r>
              <a:rPr i="0" lang="ja-JP" sz="5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※ 納まりによってはタイルの現場加工が必要です。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500"/>
              <a:buFont typeface="Calibri"/>
              <a:buNone/>
            </a:pPr>
            <a:r>
              <a:rPr i="0" lang="ja-JP" sz="5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※ サッシ枠まわりの補修時、場合によっては付近のタイルを取り外す必要があります。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63" name="Google Shape;2363;g3e3bee9323b_1_0"/>
          <p:cNvSpPr txBox="1"/>
          <p:nvPr/>
        </p:nvSpPr>
        <p:spPr>
          <a:xfrm>
            <a:off x="5147543" y="4622254"/>
            <a:ext cx="4391400" cy="2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4000"/>
              <a:buFont typeface="Century Gothic"/>
              <a:buNone/>
            </a:pPr>
            <a:r>
              <a:rPr i="0" lang="ja-JP" sz="1700" u="none">
                <a:solidFill>
                  <a:srgbClr val="6C6C6C"/>
                </a:solidFill>
                <a:latin typeface="M PLUS 1 SemiBold"/>
                <a:ea typeface="M PLUS 1 SemiBold"/>
                <a:cs typeface="M PLUS 1 SemiBold"/>
                <a:sym typeface="M PLUS 1 SemiBold"/>
              </a:rPr>
              <a:t>デッキライフを便利にするオプションが充実</a:t>
            </a:r>
            <a:endParaRPr sz="1000">
              <a:latin typeface="M PLUS 1 SemiBold"/>
              <a:ea typeface="M PLUS 1 SemiBold"/>
              <a:cs typeface="M PLUS 1 SemiBold"/>
              <a:sym typeface="M PLUS 1 SemiBold"/>
            </a:endParaRPr>
          </a:p>
        </p:txBody>
      </p:sp>
      <p:sp>
        <p:nvSpPr>
          <p:cNvPr id="2364" name="Google Shape;2364;g3e3bee9323b_1_0"/>
          <p:cNvSpPr txBox="1"/>
          <p:nvPr/>
        </p:nvSpPr>
        <p:spPr>
          <a:xfrm>
            <a:off x="7323747" y="3204930"/>
            <a:ext cx="2918700" cy="5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4000"/>
              <a:buFont typeface="Century Gothic"/>
              <a:buNone/>
            </a:pPr>
            <a:r>
              <a:rPr i="0" lang="ja-JP" sz="1700" u="none">
                <a:solidFill>
                  <a:srgbClr val="6C6C6C"/>
                </a:solidFill>
                <a:latin typeface="M PLUS 1 SemiBold"/>
                <a:ea typeface="M PLUS 1 SemiBold"/>
                <a:cs typeface="M PLUS 1 SemiBold"/>
                <a:sym typeface="M PLUS 1 SemiBold"/>
              </a:rPr>
              <a:t>見つめるほど、触れるほど、</a:t>
            </a:r>
            <a:endParaRPr sz="1000">
              <a:latin typeface="M PLUS 1 SemiBold"/>
              <a:ea typeface="M PLUS 1 SemiBold"/>
              <a:cs typeface="M PLUS 1 SemiBold"/>
              <a:sym typeface="M PLUS 1 SemiBold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4000"/>
              <a:buFont typeface="Century Gothic"/>
              <a:buNone/>
            </a:pPr>
            <a:r>
              <a:rPr i="0" lang="ja-JP" sz="1700" u="none">
                <a:solidFill>
                  <a:srgbClr val="6C6C6C"/>
                </a:solidFill>
                <a:latin typeface="M PLUS 1 SemiBold"/>
                <a:ea typeface="M PLUS 1 SemiBold"/>
                <a:cs typeface="M PLUS 1 SemiBold"/>
                <a:sym typeface="M PLUS 1 SemiBold"/>
              </a:rPr>
              <a:t>圧倒的に上質</a:t>
            </a:r>
            <a:endParaRPr sz="1000">
              <a:latin typeface="M PLUS 1 SemiBold"/>
              <a:ea typeface="M PLUS 1 SemiBold"/>
              <a:cs typeface="M PLUS 1 SemiBold"/>
              <a:sym typeface="M PLUS 1 SemiBold"/>
            </a:endParaRPr>
          </a:p>
        </p:txBody>
      </p:sp>
      <p:sp>
        <p:nvSpPr>
          <p:cNvPr id="2365" name="Google Shape;2365;g3e3bee9323b_1_0"/>
          <p:cNvSpPr txBox="1"/>
          <p:nvPr/>
        </p:nvSpPr>
        <p:spPr>
          <a:xfrm>
            <a:off x="7991954" y="5483617"/>
            <a:ext cx="762900" cy="4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4100">
            <a:spAutoFit/>
          </a:bodyPr>
          <a:lstStyle/>
          <a:p>
            <a:pPr indent="0" lvl="0" marL="12700" marR="0" rtl="0"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600"/>
              <a:buFont typeface="Calibri"/>
              <a:buNone/>
            </a:pPr>
            <a:r>
              <a:rPr i="0" lang="ja-JP" sz="6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ハーフステップ</a:t>
            </a:r>
            <a:br>
              <a:rPr i="0" lang="ja-JP" sz="5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</a:br>
            <a:r>
              <a:rPr i="0" lang="ja-JP" sz="5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狭小地への設置にも</a:t>
            </a:r>
            <a:r>
              <a:rPr lang="ja-JP" sz="5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対応</a:t>
            </a:r>
            <a:r>
              <a:rPr i="0" lang="ja-JP" sz="5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する300mm幅のステップです</a:t>
            </a:r>
            <a:r>
              <a:rPr i="0" lang="ja-JP" sz="6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。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66" name="Google Shape;2366;g3e3bee9323b_1_0"/>
          <p:cNvSpPr txBox="1"/>
          <p:nvPr/>
        </p:nvSpPr>
        <p:spPr>
          <a:xfrm>
            <a:off x="4614261" y="1331024"/>
            <a:ext cx="27291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00"/>
              <a:buFont typeface="Calibri"/>
              <a:buNone/>
            </a:pPr>
            <a:r>
              <a:rPr i="0" lang="ja-JP" sz="9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アルミ基礎構造によるシンプル＆簡単施工。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67" name="Google Shape;2367;g3e3bee9323b_1_0"/>
          <p:cNvSpPr txBox="1"/>
          <p:nvPr/>
        </p:nvSpPr>
        <p:spPr>
          <a:xfrm>
            <a:off x="4614261" y="1545370"/>
            <a:ext cx="1778400" cy="2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600"/>
              <a:buFont typeface="Arial"/>
              <a:buNone/>
            </a:pPr>
            <a:r>
              <a:rPr i="0" lang="ja-JP" sz="6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アルミ基礎構造を採用し、施工スピードは従来の湿式工法より大幅に向上しています。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68" name="Google Shape;2368;g3e3bee9323b_1_0"/>
          <p:cNvSpPr txBox="1"/>
          <p:nvPr/>
        </p:nvSpPr>
        <p:spPr>
          <a:xfrm>
            <a:off x="4614261" y="885496"/>
            <a:ext cx="435300" cy="3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4000"/>
              <a:buFont typeface="Century Gothic"/>
              <a:buNone/>
            </a:pPr>
            <a:r>
              <a:rPr lang="ja-JP" sz="2300">
                <a:solidFill>
                  <a:srgbClr val="6C6C6C"/>
                </a:solidFill>
                <a:latin typeface="M PLUS 1 SemiBold"/>
                <a:ea typeface="M PLUS 1 SemiBold"/>
                <a:cs typeface="M PLUS 1 SemiBold"/>
                <a:sym typeface="M PLUS 1 SemiBold"/>
              </a:rPr>
              <a:t>01</a:t>
            </a:r>
            <a:endParaRPr sz="1600">
              <a:latin typeface="M PLUS 1 SemiBold"/>
              <a:ea typeface="M PLUS 1 SemiBold"/>
              <a:cs typeface="M PLUS 1 SemiBold"/>
              <a:sym typeface="M PLUS 1 SemiBold"/>
            </a:endParaRPr>
          </a:p>
        </p:txBody>
      </p:sp>
      <p:sp>
        <p:nvSpPr>
          <p:cNvPr id="2369" name="Google Shape;2369;g3e3bee9323b_1_0"/>
          <p:cNvSpPr txBox="1"/>
          <p:nvPr/>
        </p:nvSpPr>
        <p:spPr>
          <a:xfrm>
            <a:off x="6746099" y="3291991"/>
            <a:ext cx="435300" cy="3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4000"/>
              <a:buFont typeface="Century Gothic"/>
              <a:buNone/>
            </a:pPr>
            <a:r>
              <a:rPr lang="ja-JP" sz="2300">
                <a:solidFill>
                  <a:srgbClr val="6C6C6C"/>
                </a:solidFill>
                <a:latin typeface="M PLUS 1 SemiBold"/>
                <a:ea typeface="M PLUS 1 SemiBold"/>
                <a:cs typeface="M PLUS 1 SemiBold"/>
                <a:sym typeface="M PLUS 1 SemiBold"/>
              </a:rPr>
              <a:t>02</a:t>
            </a:r>
            <a:endParaRPr sz="2300">
              <a:latin typeface="M PLUS 1 SemiBold"/>
              <a:ea typeface="M PLUS 1 SemiBold"/>
              <a:cs typeface="M PLUS 1 SemiBold"/>
              <a:sym typeface="M PLUS 1 SemiBold"/>
            </a:endParaRPr>
          </a:p>
        </p:txBody>
      </p:sp>
      <p:sp>
        <p:nvSpPr>
          <p:cNvPr id="2370" name="Google Shape;2370;g3e3bee9323b_1_0"/>
          <p:cNvSpPr txBox="1"/>
          <p:nvPr/>
        </p:nvSpPr>
        <p:spPr>
          <a:xfrm>
            <a:off x="4699315" y="4565186"/>
            <a:ext cx="435300" cy="3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4000"/>
              <a:buFont typeface="Century Gothic"/>
              <a:buNone/>
            </a:pPr>
            <a:r>
              <a:rPr lang="ja-JP" sz="2300">
                <a:solidFill>
                  <a:srgbClr val="6C6C6C"/>
                </a:solidFill>
                <a:latin typeface="M PLUS 1 SemiBold"/>
                <a:ea typeface="M PLUS 1 SemiBold"/>
                <a:cs typeface="M PLUS 1 SemiBold"/>
                <a:sym typeface="M PLUS 1 SemiBold"/>
              </a:rPr>
              <a:t>03</a:t>
            </a:r>
            <a:endParaRPr sz="2300">
              <a:latin typeface="M PLUS 1 SemiBold"/>
              <a:ea typeface="M PLUS 1 SemiBold"/>
              <a:cs typeface="M PLUS 1 SemiBold"/>
              <a:sym typeface="M PLUS 1 SemiBold"/>
            </a:endParaRPr>
          </a:p>
        </p:txBody>
      </p:sp>
      <p:sp>
        <p:nvSpPr>
          <p:cNvPr id="2371" name="Google Shape;2371;g3e3bee9323b_1_0"/>
          <p:cNvSpPr txBox="1"/>
          <p:nvPr/>
        </p:nvSpPr>
        <p:spPr>
          <a:xfrm>
            <a:off x="159345" y="6180641"/>
            <a:ext cx="203100" cy="43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2300" lIns="64625" spcFirstLastPara="1" rIns="64625" wrap="square" tIns="323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600"/>
              <a:buFont typeface="Calibri"/>
              <a:buNone/>
            </a:pPr>
            <a:r>
              <a:rPr lang="ja-JP" sz="600">
                <a:solidFill>
                  <a:srgbClr val="787878"/>
                </a:solidFill>
                <a:latin typeface="M PLUS 1 Medium"/>
                <a:ea typeface="M PLUS 1 Medium"/>
                <a:cs typeface="M PLUS 1 Medium"/>
                <a:sym typeface="M PLUS 1 Medium"/>
              </a:rPr>
              <a:t>アルミ色</a:t>
            </a:r>
            <a:endParaRPr sz="1000">
              <a:latin typeface="M PLUS 1 Medium"/>
              <a:ea typeface="M PLUS 1 Medium"/>
              <a:cs typeface="M PLUS 1 Medium"/>
              <a:sym typeface="M PLUS 1 Medium"/>
            </a:endParaRPr>
          </a:p>
        </p:txBody>
      </p:sp>
      <p:sp>
        <p:nvSpPr>
          <p:cNvPr id="2372" name="Google Shape;2372;g3e3bee9323b_1_0"/>
          <p:cNvSpPr/>
          <p:nvPr/>
        </p:nvSpPr>
        <p:spPr>
          <a:xfrm>
            <a:off x="2248991" y="6195089"/>
            <a:ext cx="143700" cy="501600"/>
          </a:xfrm>
          <a:prstGeom prst="rect">
            <a:avLst/>
          </a:prstGeom>
          <a:noFill/>
          <a:ln cap="flat" cmpd="sng" w="6725">
            <a:solidFill>
              <a:srgbClr val="81828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4625" lIns="64625" spcFirstLastPara="1" rIns="64625" wrap="square" tIns="6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M PLUS 1 Light"/>
              <a:ea typeface="M PLUS 1 Light"/>
              <a:cs typeface="M PLUS 1 Light"/>
              <a:sym typeface="M PLUS 1 Light"/>
            </a:endParaRPr>
          </a:p>
        </p:txBody>
      </p:sp>
      <p:sp>
        <p:nvSpPr>
          <p:cNvPr id="2373" name="Google Shape;2373;g3e3bee9323b_1_0"/>
          <p:cNvSpPr/>
          <p:nvPr/>
        </p:nvSpPr>
        <p:spPr>
          <a:xfrm>
            <a:off x="190747" y="6198589"/>
            <a:ext cx="143700" cy="475800"/>
          </a:xfrm>
          <a:prstGeom prst="rect">
            <a:avLst/>
          </a:prstGeom>
          <a:noFill/>
          <a:ln cap="flat" cmpd="sng" w="6725">
            <a:solidFill>
              <a:srgbClr val="81828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4625" lIns="64625" spcFirstLastPara="1" rIns="64625" wrap="square" tIns="6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M PLUS 1 Light"/>
              <a:ea typeface="M PLUS 1 Light"/>
              <a:cs typeface="M PLUS 1 Light"/>
              <a:sym typeface="M PLUS 1 Light"/>
            </a:endParaRPr>
          </a:p>
        </p:txBody>
      </p:sp>
      <p:pic>
        <p:nvPicPr>
          <p:cNvPr id="2374" name="Google Shape;2374;g3e3bee9323b_1_0" title="0002.CJCC_25_50001A.jpg"/>
          <p:cNvPicPr preferRelativeResize="0"/>
          <p:nvPr/>
        </p:nvPicPr>
        <p:blipFill rotWithShape="1">
          <a:blip r:embed="rId17">
            <a:alphaModFix/>
          </a:blip>
          <a:srcRect b="19302" l="0" r="18474" t="15839"/>
          <a:stretch/>
        </p:blipFill>
        <p:spPr>
          <a:xfrm>
            <a:off x="-6185" y="795881"/>
            <a:ext cx="4249555" cy="27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5" name="Google Shape;2375;g3e3bee9323b_1_0" title="0002.CJCC_25_50002A.jpg"/>
          <p:cNvPicPr preferRelativeResize="0"/>
          <p:nvPr/>
        </p:nvPicPr>
        <p:blipFill rotWithShape="1">
          <a:blip r:embed="rId18">
            <a:alphaModFix/>
          </a:blip>
          <a:srcRect b="1985" l="17191" r="0" t="17304"/>
          <a:stretch/>
        </p:blipFill>
        <p:spPr>
          <a:xfrm>
            <a:off x="4614261" y="3068277"/>
            <a:ext cx="1886316" cy="1457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6" name="Google Shape;2376;g3e3bee9323b_1_0" title="0003.CJCC_25_50011A.jpg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196375" y="4168404"/>
            <a:ext cx="833798" cy="568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7" name="Google Shape;2377;g3e3bee9323b_1_0" title="0002.CJCC_25_50012A.jpg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1156251" y="4165172"/>
            <a:ext cx="834857" cy="561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8" name="Google Shape;2378;g3e3bee9323b_1_0" title="0002.CJCC_25_50013A.jpg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2117196" y="4164064"/>
            <a:ext cx="824812" cy="554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9" name="Google Shape;2379;g3e3bee9323b_1_0" title="0004.CJCC_25_50014A.jpg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3095009" y="4168412"/>
            <a:ext cx="834857" cy="561719"/>
          </a:xfrm>
          <a:prstGeom prst="rect">
            <a:avLst/>
          </a:prstGeom>
          <a:noFill/>
          <a:ln>
            <a:noFill/>
          </a:ln>
        </p:spPr>
      </p:pic>
      <p:sp>
        <p:nvSpPr>
          <p:cNvPr id="2380" name="Google Shape;2380;g3e3bee9323b_1_0"/>
          <p:cNvSpPr txBox="1"/>
          <p:nvPr/>
        </p:nvSpPr>
        <p:spPr>
          <a:xfrm>
            <a:off x="3095025" y="4753175"/>
            <a:ext cx="1209600" cy="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i="0" lang="ja-JP" sz="500" u="non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タイル：</a:t>
            </a: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ベージュ</a:t>
            </a:r>
            <a:endParaRPr sz="500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           （サンドリネア柄）</a:t>
            </a:r>
            <a:r>
              <a:rPr i="0" lang="ja-JP" sz="500" u="non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endParaRPr i="0" sz="500" u="non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7000"/>
              </a:lnSpc>
              <a:spcBef>
                <a:spcPts val="10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i="0" lang="ja-JP" sz="500" u="non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幕板：</a:t>
            </a: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プレーンホワイト（エンボス調）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2381" name="Google Shape;2381;g3e3bee9323b_1_0" title="0001.CJCC_25_50009A.jpg"/>
          <p:cNvPicPr preferRelativeResize="0"/>
          <p:nvPr/>
        </p:nvPicPr>
        <p:blipFill rotWithShape="1">
          <a:blip r:embed="rId23">
            <a:alphaModFix/>
          </a:blip>
          <a:srcRect b="33124" l="0" r="66612" t="0"/>
          <a:stretch/>
        </p:blipFill>
        <p:spPr>
          <a:xfrm>
            <a:off x="2851018" y="5416931"/>
            <a:ext cx="531894" cy="533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2" name="Google Shape;2382;g3e3bee9323b_1_0" title="0001.CJCC_25_50007A.jpg"/>
          <p:cNvPicPr preferRelativeResize="0"/>
          <p:nvPr/>
        </p:nvPicPr>
        <p:blipFill rotWithShape="1">
          <a:blip r:embed="rId24">
            <a:alphaModFix/>
          </a:blip>
          <a:srcRect b="33182" l="0" r="66523" t="0"/>
          <a:stretch/>
        </p:blipFill>
        <p:spPr>
          <a:xfrm>
            <a:off x="196366" y="5423191"/>
            <a:ext cx="531894" cy="531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3" name="Google Shape;2383;g3e3bee9323b_1_0" title="0001.CJCC_25_50008A.jpg"/>
          <p:cNvPicPr preferRelativeResize="0"/>
          <p:nvPr/>
        </p:nvPicPr>
        <p:blipFill rotWithShape="1">
          <a:blip r:embed="rId25">
            <a:alphaModFix/>
          </a:blip>
          <a:srcRect b="33186" l="0" r="66506" t="0"/>
          <a:stretch/>
        </p:blipFill>
        <p:spPr>
          <a:xfrm>
            <a:off x="814677" y="5425967"/>
            <a:ext cx="531894" cy="530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4" name="Google Shape;2384;g3e3bee9323b_1_0" title="0001.CJCC_25_50010A.jpg"/>
          <p:cNvPicPr preferRelativeResize="0"/>
          <p:nvPr/>
        </p:nvPicPr>
        <p:blipFill rotWithShape="1">
          <a:blip r:embed="rId26">
            <a:alphaModFix/>
          </a:blip>
          <a:srcRect b="33427" l="0" r="66718" t="0"/>
          <a:stretch/>
        </p:blipFill>
        <p:spPr>
          <a:xfrm>
            <a:off x="2246429" y="5418004"/>
            <a:ext cx="531894" cy="532318"/>
          </a:xfrm>
          <a:prstGeom prst="rect">
            <a:avLst/>
          </a:prstGeom>
          <a:noFill/>
          <a:ln>
            <a:noFill/>
          </a:ln>
        </p:spPr>
      </p:pic>
      <p:sp>
        <p:nvSpPr>
          <p:cNvPr id="2385" name="Google Shape;2385;g3e3bee9323b_1_0"/>
          <p:cNvSpPr txBox="1"/>
          <p:nvPr/>
        </p:nvSpPr>
        <p:spPr>
          <a:xfrm>
            <a:off x="150350" y="5257597"/>
            <a:ext cx="1018800" cy="1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Calibri"/>
              <a:buNone/>
            </a:pPr>
            <a:r>
              <a:rPr lang="ja-JP" sz="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アンデセメント柄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cxnSp>
        <p:nvCxnSpPr>
          <p:cNvPr id="2386" name="Google Shape;2386;g3e3bee9323b_1_0"/>
          <p:cNvCxnSpPr/>
          <p:nvPr/>
        </p:nvCxnSpPr>
        <p:spPr>
          <a:xfrm flipH="1" rot="10800000">
            <a:off x="148459" y="5386379"/>
            <a:ext cx="1909200" cy="7800"/>
          </a:xfrm>
          <a:prstGeom prst="straightConnector1">
            <a:avLst/>
          </a:prstGeom>
          <a:noFill/>
          <a:ln cap="flat" cmpd="sng" w="67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sp>
        <p:nvSpPr>
          <p:cNvPr id="2387" name="Google Shape;2387;g3e3bee9323b_1_0"/>
          <p:cNvSpPr txBox="1"/>
          <p:nvPr/>
        </p:nvSpPr>
        <p:spPr>
          <a:xfrm>
            <a:off x="2222996" y="5256696"/>
            <a:ext cx="1018800" cy="1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Calibri"/>
              <a:buNone/>
            </a:pPr>
            <a:r>
              <a:rPr lang="ja-JP" sz="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サンドリネア柄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cxnSp>
        <p:nvCxnSpPr>
          <p:cNvPr id="2388" name="Google Shape;2388;g3e3bee9323b_1_0"/>
          <p:cNvCxnSpPr/>
          <p:nvPr/>
        </p:nvCxnSpPr>
        <p:spPr>
          <a:xfrm>
            <a:off x="2213259" y="5396583"/>
            <a:ext cx="2026200" cy="0"/>
          </a:xfrm>
          <a:prstGeom prst="straightConnector1">
            <a:avLst/>
          </a:prstGeom>
          <a:noFill/>
          <a:ln cap="flat" cmpd="sng" w="67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sp>
        <p:nvSpPr>
          <p:cNvPr id="2389" name="Google Shape;2389;g3e3bee9323b_1_0"/>
          <p:cNvSpPr txBox="1"/>
          <p:nvPr/>
        </p:nvSpPr>
        <p:spPr>
          <a:xfrm>
            <a:off x="2851018" y="5966312"/>
            <a:ext cx="439800" cy="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ベージュ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90" name="Google Shape;2390;g3e3bee9323b_1_0"/>
          <p:cNvSpPr txBox="1"/>
          <p:nvPr/>
        </p:nvSpPr>
        <p:spPr>
          <a:xfrm>
            <a:off x="3385557" y="5544538"/>
            <a:ext cx="15621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2300" lIns="64625" spcFirstLastPara="1" rIns="64625" wrap="square" tIns="323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砂岩調の繊細な流れをベース</a:t>
            </a:r>
            <a:endParaRPr sz="500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に自然なリズムで散りばめら</a:t>
            </a:r>
            <a:endParaRPr sz="500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れた筋模様が特長</a:t>
            </a:r>
            <a:endParaRPr sz="500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91" name="Google Shape;2391;g3e3bee9323b_1_0"/>
          <p:cNvSpPr txBox="1"/>
          <p:nvPr/>
        </p:nvSpPr>
        <p:spPr>
          <a:xfrm>
            <a:off x="2132818" y="6720130"/>
            <a:ext cx="695700" cy="2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MS PGothic"/>
              <a:buNone/>
            </a:pPr>
            <a:r>
              <a:rPr lang="ja-JP" sz="400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幕板</a:t>
            </a: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(エンボス調)</a:t>
            </a:r>
            <a:endParaRPr sz="40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MS PGothic"/>
              <a:buNone/>
            </a:pPr>
            <a:r>
              <a:rPr lang="ja-JP" sz="400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目地</a:t>
            </a:r>
            <a:r>
              <a:rPr i="0" lang="ja-JP" sz="400" u="non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(エンボス調)</a:t>
            </a:r>
            <a:endParaRPr sz="40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MS PGothic"/>
              <a:buNone/>
            </a:pPr>
            <a:r>
              <a:rPr lang="ja-JP" sz="400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基礎部材(アルミ色)</a:t>
            </a:r>
            <a:endParaRPr sz="4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92" name="Google Shape;2392;g3e3bee9323b_1_0"/>
          <p:cNvSpPr txBox="1"/>
          <p:nvPr/>
        </p:nvSpPr>
        <p:spPr>
          <a:xfrm>
            <a:off x="121209" y="6718045"/>
            <a:ext cx="508200" cy="2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MS PGothic"/>
              <a:buNone/>
            </a:pPr>
            <a:r>
              <a:rPr lang="ja-JP" sz="400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幕板(アルミ色)</a:t>
            </a:r>
            <a:endParaRPr sz="40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MS PGothic"/>
              <a:buNone/>
            </a:pPr>
            <a:r>
              <a:rPr lang="ja-JP" sz="400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目地(アルミ色)</a:t>
            </a:r>
            <a:endParaRPr sz="400"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6E6E6E"/>
              </a:buClr>
              <a:buSzPts val="400"/>
              <a:buFont typeface="MS PGothic"/>
              <a:buNone/>
            </a:pPr>
            <a:r>
              <a:rPr lang="ja-JP" sz="400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基礎部材(アルミ色)</a:t>
            </a:r>
            <a:endParaRPr sz="400"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2393" name="Google Shape;2393;g3e3bee9323b_1_0" title="0001.CJCC_19_00009D.jpg"/>
          <p:cNvPicPr preferRelativeResize="0"/>
          <p:nvPr/>
        </p:nvPicPr>
        <p:blipFill rotWithShape="1">
          <a:blip r:embed="rId27">
            <a:alphaModFix/>
          </a:blip>
          <a:srcRect b="7673" l="0" r="0" t="7358"/>
          <a:stretch/>
        </p:blipFill>
        <p:spPr>
          <a:xfrm>
            <a:off x="4586190" y="5510933"/>
            <a:ext cx="2246535" cy="1527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4" name="Google Shape;2394;g3e3bee9323b_1_0" title="0001.CJCC_19_00002B.jpg"/>
          <p:cNvPicPr preferRelativeResize="0"/>
          <p:nvPr/>
        </p:nvPicPr>
        <p:blipFill rotWithShape="1">
          <a:blip r:embed="rId28">
            <a:alphaModFix/>
          </a:blip>
          <a:srcRect b="12080" l="13331" r="18269" t="0"/>
          <a:stretch/>
        </p:blipFill>
        <p:spPr>
          <a:xfrm>
            <a:off x="8969846" y="5493399"/>
            <a:ext cx="784408" cy="7450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5" name="Google Shape;2395;g3e3bee9323b_1_0" title="0001.CJCC_19_00004B.jpg"/>
          <p:cNvPicPr preferRelativeResize="0"/>
          <p:nvPr/>
        </p:nvPicPr>
        <p:blipFill rotWithShape="1">
          <a:blip r:embed="rId29">
            <a:alphaModFix/>
          </a:blip>
          <a:srcRect b="14069" l="23436" r="27174" t="17835"/>
          <a:stretch/>
        </p:blipFill>
        <p:spPr>
          <a:xfrm>
            <a:off x="8964810" y="6302890"/>
            <a:ext cx="794480" cy="730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6" name="Google Shape;2396;g3e3bee9323b_1_0" title="0001.CJCC_19_00003B.jpg"/>
          <p:cNvPicPr preferRelativeResize="0"/>
          <p:nvPr/>
        </p:nvPicPr>
        <p:blipFill rotWithShape="1">
          <a:blip r:embed="rId30">
            <a:alphaModFix/>
          </a:blip>
          <a:srcRect b="27740" l="19833" r="36201" t="15452"/>
          <a:stretch/>
        </p:blipFill>
        <p:spPr>
          <a:xfrm>
            <a:off x="7089131" y="6308961"/>
            <a:ext cx="833780" cy="718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7" name="Google Shape;2397;g3e3bee9323b_1_0" title="0001.CJCC_19_00005B.jpg"/>
          <p:cNvPicPr preferRelativeResize="0"/>
          <p:nvPr/>
        </p:nvPicPr>
        <p:blipFill rotWithShape="1">
          <a:blip r:embed="rId31">
            <a:alphaModFix/>
          </a:blip>
          <a:srcRect b="21709" l="772" r="25720" t="3969"/>
          <a:stretch/>
        </p:blipFill>
        <p:spPr>
          <a:xfrm>
            <a:off x="8004253" y="6591713"/>
            <a:ext cx="623915" cy="4204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8" name="Google Shape;2398;g3e3bee9323b_1_0" title="0001.CJCC_19_00001B.jpg"/>
          <p:cNvPicPr preferRelativeResize="0"/>
          <p:nvPr/>
        </p:nvPicPr>
        <p:blipFill rotWithShape="1">
          <a:blip r:embed="rId32">
            <a:alphaModFix/>
          </a:blip>
          <a:srcRect b="7839" l="32182" r="35971" t="52985"/>
          <a:stretch/>
        </p:blipFill>
        <p:spPr>
          <a:xfrm>
            <a:off x="7089131" y="5506875"/>
            <a:ext cx="833780" cy="718064"/>
          </a:xfrm>
          <a:prstGeom prst="rect">
            <a:avLst/>
          </a:prstGeom>
          <a:noFill/>
          <a:ln>
            <a:noFill/>
          </a:ln>
        </p:spPr>
      </p:pic>
      <p:sp>
        <p:nvSpPr>
          <p:cNvPr id="2399" name="Google Shape;2399;g3e3bee9323b_1_0"/>
          <p:cNvSpPr txBox="1"/>
          <p:nvPr/>
        </p:nvSpPr>
        <p:spPr>
          <a:xfrm>
            <a:off x="35370" y="5106301"/>
            <a:ext cx="6474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2300" lIns="64625" spcFirstLastPara="1" rIns="64625" wrap="square" tIns="323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700"/>
              <a:buFont typeface="Calibri"/>
              <a:buNone/>
            </a:pPr>
            <a:r>
              <a:rPr i="0" lang="ja-JP" sz="700" u="none">
                <a:solidFill>
                  <a:srgbClr val="6C6C6C"/>
                </a:solidFill>
                <a:latin typeface="M PLUS 1 Medium"/>
                <a:ea typeface="M PLUS 1 Medium"/>
                <a:cs typeface="M PLUS 1 Medium"/>
                <a:sym typeface="M PLUS 1 Medium"/>
              </a:rPr>
              <a:t>［</a:t>
            </a:r>
            <a:r>
              <a:rPr lang="ja-JP" sz="700">
                <a:solidFill>
                  <a:srgbClr val="6C6C6C"/>
                </a:solidFill>
                <a:latin typeface="M PLUS 1 Medium"/>
                <a:ea typeface="M PLUS 1 Medium"/>
                <a:cs typeface="M PLUS 1 Medium"/>
                <a:sym typeface="M PLUS 1 Medium"/>
              </a:rPr>
              <a:t>タイル</a:t>
            </a:r>
            <a:r>
              <a:rPr i="0" lang="ja-JP" sz="700" u="none">
                <a:solidFill>
                  <a:srgbClr val="6C6C6C"/>
                </a:solidFill>
                <a:latin typeface="M PLUS 1 Medium"/>
                <a:ea typeface="M PLUS 1 Medium"/>
                <a:cs typeface="M PLUS 1 Medium"/>
                <a:sym typeface="M PLUS 1 Medium"/>
              </a:rPr>
              <a:t>］</a:t>
            </a:r>
            <a:endParaRPr sz="1000">
              <a:solidFill>
                <a:srgbClr val="6C6C6C"/>
              </a:solidFill>
              <a:latin typeface="M PLUS 1 Medium"/>
              <a:ea typeface="M PLUS 1 Medium"/>
              <a:cs typeface="M PLUS 1 Medium"/>
              <a:sym typeface="M PLUS 1 Medium"/>
            </a:endParaRPr>
          </a:p>
        </p:txBody>
      </p:sp>
      <p:sp>
        <p:nvSpPr>
          <p:cNvPr id="2400" name="Google Shape;2400;g3e3bee9323b_1_0"/>
          <p:cNvSpPr txBox="1"/>
          <p:nvPr/>
        </p:nvSpPr>
        <p:spPr>
          <a:xfrm>
            <a:off x="9813143" y="5487390"/>
            <a:ext cx="762900" cy="4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4100">
            <a:spAutoFit/>
          </a:bodyPr>
          <a:lstStyle/>
          <a:p>
            <a:pPr indent="0" lvl="0" marL="0" marR="0" rtl="0"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600"/>
              <a:buFont typeface="Calibri"/>
              <a:buNone/>
            </a:pPr>
            <a:r>
              <a:rPr lang="ja-JP" sz="6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独立</a:t>
            </a:r>
            <a:r>
              <a:rPr i="0" lang="ja-JP" sz="6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ステップ</a:t>
            </a:r>
            <a:br>
              <a:rPr i="0" lang="ja-JP" sz="5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</a:br>
            <a:r>
              <a:rPr lang="ja-JP" sz="5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庭とデッキの段差をスム</a:t>
            </a:r>
            <a:endParaRPr sz="5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600"/>
              <a:buFont typeface="Calibri"/>
              <a:buNone/>
            </a:pPr>
            <a:r>
              <a:rPr lang="ja-JP" sz="5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ーズにつなぐ、シンプル</a:t>
            </a:r>
            <a:endParaRPr sz="5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600"/>
              <a:buFont typeface="Calibri"/>
              <a:buNone/>
            </a:pPr>
            <a:r>
              <a:rPr lang="ja-JP" sz="5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なステップです。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401" name="Google Shape;2401;g3e3bee9323b_1_0"/>
          <p:cNvSpPr txBox="1"/>
          <p:nvPr/>
        </p:nvSpPr>
        <p:spPr>
          <a:xfrm>
            <a:off x="8007646" y="6267728"/>
            <a:ext cx="762900" cy="3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4100">
            <a:spAutoFit/>
          </a:bodyPr>
          <a:lstStyle/>
          <a:p>
            <a:pPr indent="0" lvl="0" marL="0" marR="0" rtl="0"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600"/>
              <a:buFont typeface="Calibri"/>
              <a:buNone/>
            </a:pPr>
            <a:r>
              <a:rPr lang="ja-JP" sz="6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点検口タイル</a:t>
            </a:r>
            <a:br>
              <a:rPr i="0" lang="ja-JP" sz="5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</a:br>
            <a:r>
              <a:rPr lang="ja-JP" sz="5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意匠性を崩さずに点検口を</a:t>
            </a:r>
            <a:endParaRPr sz="5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600"/>
              <a:buFont typeface="Calibri"/>
              <a:buNone/>
            </a:pPr>
            <a:r>
              <a:rPr lang="ja-JP" sz="5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設置できます。</a:t>
            </a:r>
            <a:endParaRPr sz="5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2402" name="Google Shape;2402;g3e3bee9323b_1_0" title="CJCC_19_30003B.jpg"/>
          <p:cNvPicPr preferRelativeResize="0"/>
          <p:nvPr/>
        </p:nvPicPr>
        <p:blipFill rotWithShape="1">
          <a:blip r:embed="rId33">
            <a:alphaModFix/>
          </a:blip>
          <a:srcRect b="28732" l="0" r="0" t="22494"/>
          <a:stretch/>
        </p:blipFill>
        <p:spPr>
          <a:xfrm>
            <a:off x="4558154" y="1993769"/>
            <a:ext cx="1834700" cy="715976"/>
          </a:xfrm>
          <a:prstGeom prst="rect">
            <a:avLst/>
          </a:prstGeom>
          <a:noFill/>
          <a:ln>
            <a:noFill/>
          </a:ln>
        </p:spPr>
      </p:pic>
      <p:sp>
        <p:nvSpPr>
          <p:cNvPr id="2403" name="Google Shape;2403;g3e3bee9323b_1_0"/>
          <p:cNvSpPr txBox="1"/>
          <p:nvPr/>
        </p:nvSpPr>
        <p:spPr>
          <a:xfrm>
            <a:off x="447749" y="5122625"/>
            <a:ext cx="3774300" cy="142200"/>
          </a:xfrm>
          <a:prstGeom prst="rect">
            <a:avLst/>
          </a:prstGeom>
          <a:noFill/>
          <a:ln>
            <a:noFill/>
          </a:ln>
        </p:spPr>
        <p:txBody>
          <a:bodyPr anchorCtr="0" anchor="t" bIns="32300" lIns="64625" spcFirstLastPara="1" rIns="64625" wrap="square" tIns="323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500"/>
              <a:buFont typeface="Calibri"/>
              <a:buNone/>
            </a:pPr>
            <a:r>
              <a:rPr lang="ja-JP" sz="500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※INAXブランド「アンデセメント/ADC-11・15」「サンドリネア/SDN-12・13」同色のタイルです。</a:t>
            </a:r>
            <a:endParaRPr sz="1000">
              <a:latin typeface="M PLUS 1"/>
              <a:ea typeface="M PLUS 1"/>
              <a:cs typeface="M PLUS 1"/>
              <a:sym typeface="M PLUS 1"/>
            </a:endParaRPr>
          </a:p>
        </p:txBody>
      </p:sp>
      <p:cxnSp>
        <p:nvCxnSpPr>
          <p:cNvPr id="2404" name="Google Shape;2404;g3e3bee9323b_1_0"/>
          <p:cNvCxnSpPr/>
          <p:nvPr/>
        </p:nvCxnSpPr>
        <p:spPr>
          <a:xfrm>
            <a:off x="4451312" y="4926436"/>
            <a:ext cx="6092700" cy="0"/>
          </a:xfrm>
          <a:prstGeom prst="straightConnector1">
            <a:avLst/>
          </a:prstGeom>
          <a:noFill/>
          <a:ln cap="flat" cmpd="sng" w="6725">
            <a:solidFill>
              <a:srgbClr val="1E1A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05" name="Google Shape;2405;g3e3bee9323b_1_0"/>
          <p:cNvCxnSpPr/>
          <p:nvPr/>
        </p:nvCxnSpPr>
        <p:spPr>
          <a:xfrm>
            <a:off x="4427049" y="2998077"/>
            <a:ext cx="6116400" cy="0"/>
          </a:xfrm>
          <a:prstGeom prst="straightConnector1">
            <a:avLst/>
          </a:prstGeom>
          <a:noFill/>
          <a:ln cap="flat" cmpd="sng" w="6725">
            <a:solidFill>
              <a:srgbClr val="1E1A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06" name="Google Shape;2406;g3e3bee9323b_1_0"/>
          <p:cNvCxnSpPr/>
          <p:nvPr/>
        </p:nvCxnSpPr>
        <p:spPr>
          <a:xfrm>
            <a:off x="4432810" y="1252764"/>
            <a:ext cx="6109500" cy="0"/>
          </a:xfrm>
          <a:prstGeom prst="straightConnector1">
            <a:avLst/>
          </a:prstGeom>
          <a:noFill/>
          <a:ln cap="flat" cmpd="sng" w="6725">
            <a:solidFill>
              <a:srgbClr val="1E1A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07" name="Google Shape;2407;g3e3bee9323b_1_0"/>
          <p:cNvSpPr/>
          <p:nvPr/>
        </p:nvSpPr>
        <p:spPr>
          <a:xfrm>
            <a:off x="1433525" y="7247825"/>
            <a:ext cx="16734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85A"/>
              </a:buClr>
              <a:buSzPts val="600"/>
              <a:buFont typeface="Arial"/>
              <a:buNone/>
            </a:pPr>
            <a:r>
              <a:rPr lang="ja-JP" sz="600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01_2020タイルデッキ_商品特長</a:t>
            </a:r>
            <a:endParaRPr sz="600">
              <a:solidFill>
                <a:schemeClr val="dk2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85A"/>
              </a:buClr>
              <a:buSzPts val="600"/>
              <a:buFont typeface="Arial"/>
              <a:buNone/>
            </a:pPr>
            <a:r>
              <a:rPr lang="ja-JP" sz="600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SPD99999008081</a:t>
            </a:r>
            <a:endParaRPr sz="600">
              <a:solidFill>
                <a:schemeClr val="dk2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85A"/>
              </a:buClr>
              <a:buSzPts val="600"/>
              <a:buFont typeface="Arial"/>
              <a:buNone/>
            </a:pPr>
            <a:r>
              <a:rPr lang="ja-JP" sz="600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2020.2.1発行（2022.04改訂）</a:t>
            </a:r>
            <a:endParaRPr sz="600">
              <a:solidFill>
                <a:schemeClr val="dk2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2010-09-29T12:55:25Z</dcterms:created>
  <dc:creator>INAXトステムグループ User</dc:creator>
</cp:coreProperties>
</file>